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4" r:id="rId3"/>
    <p:sldId id="303" r:id="rId4"/>
    <p:sldId id="312" r:id="rId5"/>
    <p:sldId id="307" r:id="rId6"/>
    <p:sldId id="322" r:id="rId7"/>
    <p:sldId id="319" r:id="rId8"/>
    <p:sldId id="309" r:id="rId9"/>
    <p:sldId id="323" r:id="rId10"/>
    <p:sldId id="320" r:id="rId11"/>
    <p:sldId id="305" r:id="rId12"/>
    <p:sldId id="324" r:id="rId13"/>
    <p:sldId id="321" r:id="rId14"/>
    <p:sldId id="325" r:id="rId15"/>
    <p:sldId id="326" r:id="rId16"/>
    <p:sldId id="327" r:id="rId17"/>
    <p:sldId id="334" r:id="rId18"/>
    <p:sldId id="335" r:id="rId19"/>
    <p:sldId id="336" r:id="rId20"/>
    <p:sldId id="331" r:id="rId21"/>
    <p:sldId id="332" r:id="rId22"/>
    <p:sldId id="333" r:id="rId23"/>
    <p:sldId id="328" r:id="rId24"/>
    <p:sldId id="329" r:id="rId25"/>
    <p:sldId id="33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6F6875-760D-3E47-8D47-CE5F88F735CF}" v="47" dt="2022-09-15T14:03:54.3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8"/>
    <p:restoredTop sz="96292"/>
  </p:normalViewPr>
  <p:slideViewPr>
    <p:cSldViewPr snapToGrid="0" snapToObjects="1">
      <p:cViewPr>
        <p:scale>
          <a:sx n="130" d="100"/>
          <a:sy n="130" d="100"/>
        </p:scale>
        <p:origin x="145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nrad, Roth E" userId="06884989-9dcf-44a0-b091-1ce65ab8fb4f" providerId="ADAL" clId="{890F56D0-441C-5F4E-AB97-7B98D6F8A0A6}"/>
    <pc:docChg chg="undo custSel addSld delSld modSld sldOrd">
      <pc:chgData name="Conrad, Roth E" userId="06884989-9dcf-44a0-b091-1ce65ab8fb4f" providerId="ADAL" clId="{890F56D0-441C-5F4E-AB97-7B98D6F8A0A6}" dt="2022-08-16T20:17:29.386" v="542" actId="14100"/>
      <pc:docMkLst>
        <pc:docMk/>
      </pc:docMkLst>
      <pc:sldChg chg="addSp delSp modSp mod">
        <pc:chgData name="Conrad, Roth E" userId="06884989-9dcf-44a0-b091-1ce65ab8fb4f" providerId="ADAL" clId="{890F56D0-441C-5F4E-AB97-7B98D6F8A0A6}" dt="2022-07-23T02:19:09.150" v="354" actId="20577"/>
        <pc:sldMkLst>
          <pc:docMk/>
          <pc:sldMk cId="1763061772" sldId="303"/>
        </pc:sldMkLst>
        <pc:spChg chg="add mod">
          <ac:chgData name="Conrad, Roth E" userId="06884989-9dcf-44a0-b091-1ce65ab8fb4f" providerId="ADAL" clId="{890F56D0-441C-5F4E-AB97-7B98D6F8A0A6}" dt="2022-07-22T19:07:33.349" v="40" actId="1076"/>
          <ac:spMkLst>
            <pc:docMk/>
            <pc:sldMk cId="1763061772" sldId="303"/>
            <ac:spMk id="5" creationId="{9DAEF459-2058-F6BC-D6D5-BEC2F8BD3CE7}"/>
          </ac:spMkLst>
        </pc:spChg>
        <pc:spChg chg="mod">
          <ac:chgData name="Conrad, Roth E" userId="06884989-9dcf-44a0-b091-1ce65ab8fb4f" providerId="ADAL" clId="{890F56D0-441C-5F4E-AB97-7B98D6F8A0A6}" dt="2022-07-23T02:18:40.652" v="339" actId="20577"/>
          <ac:spMkLst>
            <pc:docMk/>
            <pc:sldMk cId="1763061772" sldId="303"/>
            <ac:spMk id="6" creationId="{8A6233A0-C45C-8A4B-9B45-3653C2A3A8FF}"/>
          </ac:spMkLst>
        </pc:spChg>
        <pc:spChg chg="mod">
          <ac:chgData name="Conrad, Roth E" userId="06884989-9dcf-44a0-b091-1ce65ab8fb4f" providerId="ADAL" clId="{890F56D0-441C-5F4E-AB97-7B98D6F8A0A6}" dt="2022-07-22T19:25:17.302" v="120" actId="1076"/>
          <ac:spMkLst>
            <pc:docMk/>
            <pc:sldMk cId="1763061772" sldId="303"/>
            <ac:spMk id="7" creationId="{E3D0460A-1F5D-6845-9316-FD0A25471863}"/>
          </ac:spMkLst>
        </pc:spChg>
        <pc:spChg chg="mod">
          <ac:chgData name="Conrad, Roth E" userId="06884989-9dcf-44a0-b091-1ce65ab8fb4f" providerId="ADAL" clId="{890F56D0-441C-5F4E-AB97-7B98D6F8A0A6}" dt="2022-07-23T02:18:34.598" v="336" actId="20577"/>
          <ac:spMkLst>
            <pc:docMk/>
            <pc:sldMk cId="1763061772" sldId="303"/>
            <ac:spMk id="8" creationId="{89AA1F8A-360A-634C-8259-622A617EC6E3}"/>
          </ac:spMkLst>
        </pc:spChg>
        <pc:spChg chg="mod">
          <ac:chgData name="Conrad, Roth E" userId="06884989-9dcf-44a0-b091-1ce65ab8fb4f" providerId="ADAL" clId="{890F56D0-441C-5F4E-AB97-7B98D6F8A0A6}" dt="2022-07-22T19:26:20.256" v="149" actId="20577"/>
          <ac:spMkLst>
            <pc:docMk/>
            <pc:sldMk cId="1763061772" sldId="303"/>
            <ac:spMk id="10" creationId="{6487584B-D178-EA43-8FA6-6A21EDF9094E}"/>
          </ac:spMkLst>
        </pc:spChg>
        <pc:spChg chg="add mod">
          <ac:chgData name="Conrad, Roth E" userId="06884989-9dcf-44a0-b091-1ce65ab8fb4f" providerId="ADAL" clId="{890F56D0-441C-5F4E-AB97-7B98D6F8A0A6}" dt="2022-07-22T19:07:53.285" v="41" actId="571"/>
          <ac:spMkLst>
            <pc:docMk/>
            <pc:sldMk cId="1763061772" sldId="303"/>
            <ac:spMk id="15" creationId="{84A185C0-742A-C040-B90F-55C78B16A356}"/>
          </ac:spMkLst>
        </pc:spChg>
        <pc:spChg chg="add mod">
          <ac:chgData name="Conrad, Roth E" userId="06884989-9dcf-44a0-b091-1ce65ab8fb4f" providerId="ADAL" clId="{890F56D0-441C-5F4E-AB97-7B98D6F8A0A6}" dt="2022-07-22T19:08:18.401" v="43" actId="571"/>
          <ac:spMkLst>
            <pc:docMk/>
            <pc:sldMk cId="1763061772" sldId="303"/>
            <ac:spMk id="16" creationId="{D90AACF0-5D9D-A52B-061A-A51A2D1A775E}"/>
          </ac:spMkLst>
        </pc:spChg>
        <pc:spChg chg="add mod">
          <ac:chgData name="Conrad, Roth E" userId="06884989-9dcf-44a0-b091-1ce65ab8fb4f" providerId="ADAL" clId="{890F56D0-441C-5F4E-AB97-7B98D6F8A0A6}" dt="2022-07-22T19:08:30.301" v="49" actId="20577"/>
          <ac:spMkLst>
            <pc:docMk/>
            <pc:sldMk cId="1763061772" sldId="303"/>
            <ac:spMk id="17" creationId="{BBE0E872-3B4E-A60E-E990-104A27F905C7}"/>
          </ac:spMkLst>
        </pc:spChg>
        <pc:spChg chg="mod">
          <ac:chgData name="Conrad, Roth E" userId="06884989-9dcf-44a0-b091-1ce65ab8fb4f" providerId="ADAL" clId="{890F56D0-441C-5F4E-AB97-7B98D6F8A0A6}" dt="2022-07-22T19:25:09.992" v="118" actId="170"/>
          <ac:spMkLst>
            <pc:docMk/>
            <pc:sldMk cId="1763061772" sldId="303"/>
            <ac:spMk id="19" creationId="{843D016E-4B4B-7C49-A078-FC9CF55037DE}"/>
          </ac:spMkLst>
        </pc:spChg>
        <pc:spChg chg="mod">
          <ac:chgData name="Conrad, Roth E" userId="06884989-9dcf-44a0-b091-1ce65ab8fb4f" providerId="ADAL" clId="{890F56D0-441C-5F4E-AB97-7B98D6F8A0A6}" dt="2022-07-22T19:10:47.880" v="72" actId="20577"/>
          <ac:spMkLst>
            <pc:docMk/>
            <pc:sldMk cId="1763061772" sldId="303"/>
            <ac:spMk id="20" creationId="{FFA46874-3EC1-2140-BB72-E17B63F99FC2}"/>
          </ac:spMkLst>
        </pc:spChg>
        <pc:spChg chg="mod">
          <ac:chgData name="Conrad, Roth E" userId="06884989-9dcf-44a0-b091-1ce65ab8fb4f" providerId="ADAL" clId="{890F56D0-441C-5F4E-AB97-7B98D6F8A0A6}" dt="2022-07-22T19:25:33.202" v="121" actId="1076"/>
          <ac:spMkLst>
            <pc:docMk/>
            <pc:sldMk cId="1763061772" sldId="303"/>
            <ac:spMk id="21" creationId="{B24DD55A-DF95-994B-9AC2-624B44A907DE}"/>
          </ac:spMkLst>
        </pc:spChg>
        <pc:spChg chg="mod">
          <ac:chgData name="Conrad, Roth E" userId="06884989-9dcf-44a0-b091-1ce65ab8fb4f" providerId="ADAL" clId="{890F56D0-441C-5F4E-AB97-7B98D6F8A0A6}" dt="2022-07-22T19:54:55.947" v="266" actId="14100"/>
          <ac:spMkLst>
            <pc:docMk/>
            <pc:sldMk cId="1763061772" sldId="303"/>
            <ac:spMk id="22" creationId="{EA87C794-5677-314B-B8EC-258C3FA3C06C}"/>
          </ac:spMkLst>
        </pc:spChg>
        <pc:spChg chg="mod">
          <ac:chgData name="Conrad, Roth E" userId="06884989-9dcf-44a0-b091-1ce65ab8fb4f" providerId="ADAL" clId="{890F56D0-441C-5F4E-AB97-7B98D6F8A0A6}" dt="2022-07-22T19:29:21.122" v="214"/>
          <ac:spMkLst>
            <pc:docMk/>
            <pc:sldMk cId="1763061772" sldId="303"/>
            <ac:spMk id="23" creationId="{9D71285E-E458-DE42-90FC-3084D4C18D56}"/>
          </ac:spMkLst>
        </pc:spChg>
        <pc:spChg chg="mod">
          <ac:chgData name="Conrad, Roth E" userId="06884989-9dcf-44a0-b091-1ce65ab8fb4f" providerId="ADAL" clId="{890F56D0-441C-5F4E-AB97-7B98D6F8A0A6}" dt="2022-07-22T19:27:39.002" v="197" actId="1076"/>
          <ac:spMkLst>
            <pc:docMk/>
            <pc:sldMk cId="1763061772" sldId="303"/>
            <ac:spMk id="25" creationId="{F829462D-DA6E-8847-8976-E847CF132A62}"/>
          </ac:spMkLst>
        </pc:spChg>
        <pc:spChg chg="mod">
          <ac:chgData name="Conrad, Roth E" userId="06884989-9dcf-44a0-b091-1ce65ab8fb4f" providerId="ADAL" clId="{890F56D0-441C-5F4E-AB97-7B98D6F8A0A6}" dt="2022-07-22T19:27:45.717" v="198" actId="1076"/>
          <ac:spMkLst>
            <pc:docMk/>
            <pc:sldMk cId="1763061772" sldId="303"/>
            <ac:spMk id="27" creationId="{5DF94229-6000-4E47-92D8-E64802A6883B}"/>
          </ac:spMkLst>
        </pc:spChg>
        <pc:spChg chg="mod">
          <ac:chgData name="Conrad, Roth E" userId="06884989-9dcf-44a0-b091-1ce65ab8fb4f" providerId="ADAL" clId="{890F56D0-441C-5F4E-AB97-7B98D6F8A0A6}" dt="2022-07-22T19:26:08.903" v="140" actId="1076"/>
          <ac:spMkLst>
            <pc:docMk/>
            <pc:sldMk cId="1763061772" sldId="303"/>
            <ac:spMk id="29" creationId="{CB176FFA-2469-6844-A688-DB3614CD6503}"/>
          </ac:spMkLst>
        </pc:spChg>
        <pc:spChg chg="mod">
          <ac:chgData name="Conrad, Roth E" userId="06884989-9dcf-44a0-b091-1ce65ab8fb4f" providerId="ADAL" clId="{890F56D0-441C-5F4E-AB97-7B98D6F8A0A6}" dt="2022-07-22T19:28:18.536" v="205" actId="1076"/>
          <ac:spMkLst>
            <pc:docMk/>
            <pc:sldMk cId="1763061772" sldId="303"/>
            <ac:spMk id="31" creationId="{8C66099F-C049-2548-8157-A33342AEB2DF}"/>
          </ac:spMkLst>
        </pc:spChg>
        <pc:spChg chg="mod">
          <ac:chgData name="Conrad, Roth E" userId="06884989-9dcf-44a0-b091-1ce65ab8fb4f" providerId="ADAL" clId="{890F56D0-441C-5F4E-AB97-7B98D6F8A0A6}" dt="2022-07-22T19:25:40.986" v="123" actId="1076"/>
          <ac:spMkLst>
            <pc:docMk/>
            <pc:sldMk cId="1763061772" sldId="303"/>
            <ac:spMk id="33" creationId="{A304451D-AE95-DC4D-B13D-39963593B1F9}"/>
          </ac:spMkLst>
        </pc:spChg>
        <pc:spChg chg="mod">
          <ac:chgData name="Conrad, Roth E" userId="06884989-9dcf-44a0-b091-1ce65ab8fb4f" providerId="ADAL" clId="{890F56D0-441C-5F4E-AB97-7B98D6F8A0A6}" dt="2022-07-23T02:18:46.616" v="343" actId="14100"/>
          <ac:spMkLst>
            <pc:docMk/>
            <pc:sldMk cId="1763061772" sldId="303"/>
            <ac:spMk id="34" creationId="{ACF9E113-D9DE-4049-89DD-1531746F79C9}"/>
          </ac:spMkLst>
        </pc:spChg>
        <pc:spChg chg="add mod">
          <ac:chgData name="Conrad, Roth E" userId="06884989-9dcf-44a0-b091-1ce65ab8fb4f" providerId="ADAL" clId="{890F56D0-441C-5F4E-AB97-7B98D6F8A0A6}" dt="2022-07-22T19:08:50.578" v="50" actId="571"/>
          <ac:spMkLst>
            <pc:docMk/>
            <pc:sldMk cId="1763061772" sldId="303"/>
            <ac:spMk id="39" creationId="{DD2B8636-7161-53F5-B751-E4D966CE4BB5}"/>
          </ac:spMkLst>
        </pc:spChg>
        <pc:spChg chg="add mod">
          <ac:chgData name="Conrad, Roth E" userId="06884989-9dcf-44a0-b091-1ce65ab8fb4f" providerId="ADAL" clId="{890F56D0-441C-5F4E-AB97-7B98D6F8A0A6}" dt="2022-07-23T02:19:09.150" v="354" actId="20577"/>
          <ac:spMkLst>
            <pc:docMk/>
            <pc:sldMk cId="1763061772" sldId="303"/>
            <ac:spMk id="40" creationId="{72E08DF2-2372-5D85-312F-131A13C03BC6}"/>
          </ac:spMkLst>
        </pc:spChg>
        <pc:spChg chg="add mod">
          <ac:chgData name="Conrad, Roth E" userId="06884989-9dcf-44a0-b091-1ce65ab8fb4f" providerId="ADAL" clId="{890F56D0-441C-5F4E-AB97-7B98D6F8A0A6}" dt="2022-07-23T02:18:55.832" v="345" actId="20577"/>
          <ac:spMkLst>
            <pc:docMk/>
            <pc:sldMk cId="1763061772" sldId="303"/>
            <ac:spMk id="41" creationId="{107A7252-1B24-A376-A130-55034D2C178B}"/>
          </ac:spMkLst>
        </pc:spChg>
        <pc:spChg chg="add mod">
          <ac:chgData name="Conrad, Roth E" userId="06884989-9dcf-44a0-b091-1ce65ab8fb4f" providerId="ADAL" clId="{890F56D0-441C-5F4E-AB97-7B98D6F8A0A6}" dt="2022-07-23T02:19:00.678" v="348" actId="20577"/>
          <ac:spMkLst>
            <pc:docMk/>
            <pc:sldMk cId="1763061772" sldId="303"/>
            <ac:spMk id="43" creationId="{D6D90945-D058-03C6-B37F-E824666793F5}"/>
          </ac:spMkLst>
        </pc:spChg>
        <pc:spChg chg="add mod">
          <ac:chgData name="Conrad, Roth E" userId="06884989-9dcf-44a0-b091-1ce65ab8fb4f" providerId="ADAL" clId="{890F56D0-441C-5F4E-AB97-7B98D6F8A0A6}" dt="2022-07-23T02:19:05.345" v="351" actId="20577"/>
          <ac:spMkLst>
            <pc:docMk/>
            <pc:sldMk cId="1763061772" sldId="303"/>
            <ac:spMk id="44" creationId="{8275AF68-5090-1E9B-4BB4-D2AF9DD84059}"/>
          </ac:spMkLst>
        </pc:spChg>
        <pc:grpChg chg="mod">
          <ac:chgData name="Conrad, Roth E" userId="06884989-9dcf-44a0-b091-1ce65ab8fb4f" providerId="ADAL" clId="{890F56D0-441C-5F4E-AB97-7B98D6F8A0A6}" dt="2022-07-22T19:28:22.736" v="206" actId="1076"/>
          <ac:grpSpMkLst>
            <pc:docMk/>
            <pc:sldMk cId="1763061772" sldId="303"/>
            <ac:grpSpMk id="14" creationId="{311FAA4A-E7DC-F549-A0DF-795470B895BB}"/>
          </ac:grpSpMkLst>
        </pc:grpChg>
        <pc:cxnChg chg="mod">
          <ac:chgData name="Conrad, Roth E" userId="06884989-9dcf-44a0-b091-1ce65ab8fb4f" providerId="ADAL" clId="{890F56D0-441C-5F4E-AB97-7B98D6F8A0A6}" dt="2022-07-23T02:18:55.832" v="345" actId="20577"/>
          <ac:cxnSpMkLst>
            <pc:docMk/>
            <pc:sldMk cId="1763061772" sldId="303"/>
            <ac:cxnSpMk id="30" creationId="{0E304A43-5EC4-BD43-A707-0646770603A1}"/>
          </ac:cxnSpMkLst>
        </pc:cxnChg>
        <pc:cxnChg chg="del">
          <ac:chgData name="Conrad, Roth E" userId="06884989-9dcf-44a0-b091-1ce65ab8fb4f" providerId="ADAL" clId="{890F56D0-441C-5F4E-AB97-7B98D6F8A0A6}" dt="2022-07-22T19:25:43.300" v="124" actId="478"/>
          <ac:cxnSpMkLst>
            <pc:docMk/>
            <pc:sldMk cId="1763061772" sldId="303"/>
            <ac:cxnSpMk id="35" creationId="{5786BC3D-C2DC-C947-81D6-3E3354460E85}"/>
          </ac:cxnSpMkLst>
        </pc:cxnChg>
      </pc:sldChg>
      <pc:sldChg chg="modSp add mod">
        <pc:chgData name="Conrad, Roth E" userId="06884989-9dcf-44a0-b091-1ce65ab8fb4f" providerId="ADAL" clId="{890F56D0-441C-5F4E-AB97-7B98D6F8A0A6}" dt="2022-07-23T01:09:14.202" v="331" actId="20577"/>
        <pc:sldMkLst>
          <pc:docMk/>
          <pc:sldMk cId="3556792168" sldId="305"/>
        </pc:sldMkLst>
        <pc:spChg chg="mod">
          <ac:chgData name="Conrad, Roth E" userId="06884989-9dcf-44a0-b091-1ce65ab8fb4f" providerId="ADAL" clId="{890F56D0-441C-5F4E-AB97-7B98D6F8A0A6}" dt="2022-07-23T01:09:05.098" v="325" actId="20577"/>
          <ac:spMkLst>
            <pc:docMk/>
            <pc:sldMk cId="3556792168" sldId="305"/>
            <ac:spMk id="2" creationId="{5BE44414-2209-D157-BB20-5869D5E91F61}"/>
          </ac:spMkLst>
        </pc:spChg>
        <pc:spChg chg="mod">
          <ac:chgData name="Conrad, Roth E" userId="06884989-9dcf-44a0-b091-1ce65ab8fb4f" providerId="ADAL" clId="{890F56D0-441C-5F4E-AB97-7B98D6F8A0A6}" dt="2022-07-23T01:09:14.202" v="331" actId="20577"/>
          <ac:spMkLst>
            <pc:docMk/>
            <pc:sldMk cId="3556792168" sldId="305"/>
            <ac:spMk id="3" creationId="{0C055184-CB63-2740-05AD-011585BAD362}"/>
          </ac:spMkLst>
        </pc:spChg>
      </pc:sldChg>
      <pc:sldChg chg="modSp add mod">
        <pc:chgData name="Conrad, Roth E" userId="06884989-9dcf-44a0-b091-1ce65ab8fb4f" providerId="ADAL" clId="{890F56D0-441C-5F4E-AB97-7B98D6F8A0A6}" dt="2022-07-23T01:08:01.616" v="311" actId="207"/>
        <pc:sldMkLst>
          <pc:docMk/>
          <pc:sldMk cId="3341742786" sldId="306"/>
        </pc:sldMkLst>
        <pc:spChg chg="mod">
          <ac:chgData name="Conrad, Roth E" userId="06884989-9dcf-44a0-b091-1ce65ab8fb4f" providerId="ADAL" clId="{890F56D0-441C-5F4E-AB97-7B98D6F8A0A6}" dt="2022-07-23T01:06:47.551" v="299" actId="20577"/>
          <ac:spMkLst>
            <pc:docMk/>
            <pc:sldMk cId="3341742786" sldId="306"/>
            <ac:spMk id="12" creationId="{1B98BF07-C6F5-A541-9D9B-2BF3B51B31ED}"/>
          </ac:spMkLst>
        </pc:spChg>
        <pc:spChg chg="mod">
          <ac:chgData name="Conrad, Roth E" userId="06884989-9dcf-44a0-b091-1ce65ab8fb4f" providerId="ADAL" clId="{890F56D0-441C-5F4E-AB97-7B98D6F8A0A6}" dt="2022-07-23T01:07:56.447" v="310" actId="207"/>
          <ac:spMkLst>
            <pc:docMk/>
            <pc:sldMk cId="3341742786" sldId="306"/>
            <ac:spMk id="19" creationId="{843D016E-4B4B-7C49-A078-FC9CF55037DE}"/>
          </ac:spMkLst>
        </pc:spChg>
        <pc:spChg chg="mod">
          <ac:chgData name="Conrad, Roth E" userId="06884989-9dcf-44a0-b091-1ce65ab8fb4f" providerId="ADAL" clId="{890F56D0-441C-5F4E-AB97-7B98D6F8A0A6}" dt="2022-07-23T01:08:01.616" v="311" actId="207"/>
          <ac:spMkLst>
            <pc:docMk/>
            <pc:sldMk cId="3341742786" sldId="306"/>
            <ac:spMk id="22" creationId="{EA87C794-5677-314B-B8EC-258C3FA3C06C}"/>
          </ac:spMkLst>
        </pc:spChg>
        <pc:spChg chg="mod">
          <ac:chgData name="Conrad, Roth E" userId="06884989-9dcf-44a0-b091-1ce65ab8fb4f" providerId="ADAL" clId="{890F56D0-441C-5F4E-AB97-7B98D6F8A0A6}" dt="2022-07-23T01:07:48.899" v="308" actId="207"/>
          <ac:spMkLst>
            <pc:docMk/>
            <pc:sldMk cId="3341742786" sldId="306"/>
            <ac:spMk id="26" creationId="{4F99B78B-9193-1F40-9F18-1933BC5D29B6}"/>
          </ac:spMkLst>
        </pc:spChg>
        <pc:spChg chg="mod">
          <ac:chgData name="Conrad, Roth E" userId="06884989-9dcf-44a0-b091-1ce65ab8fb4f" providerId="ADAL" clId="{890F56D0-441C-5F4E-AB97-7B98D6F8A0A6}" dt="2022-07-23T01:07:45.975" v="307" actId="207"/>
          <ac:spMkLst>
            <pc:docMk/>
            <pc:sldMk cId="3341742786" sldId="306"/>
            <ac:spMk id="28" creationId="{59E7635C-8F31-4746-8BDE-2FFFD55DC961}"/>
          </ac:spMkLst>
        </pc:spChg>
        <pc:spChg chg="mod">
          <ac:chgData name="Conrad, Roth E" userId="06884989-9dcf-44a0-b091-1ce65ab8fb4f" providerId="ADAL" clId="{890F56D0-441C-5F4E-AB97-7B98D6F8A0A6}" dt="2022-07-23T01:07:50.929" v="309" actId="207"/>
          <ac:spMkLst>
            <pc:docMk/>
            <pc:sldMk cId="3341742786" sldId="306"/>
            <ac:spMk id="32" creationId="{213753B5-86BA-B14C-A2BD-254FC2C67F98}"/>
          </ac:spMkLst>
        </pc:spChg>
      </pc:sldChg>
      <pc:sldChg chg="modSp add mod">
        <pc:chgData name="Conrad, Roth E" userId="06884989-9dcf-44a0-b091-1ce65ab8fb4f" providerId="ADAL" clId="{890F56D0-441C-5F4E-AB97-7B98D6F8A0A6}" dt="2022-07-23T01:08:27.531" v="316" actId="20577"/>
        <pc:sldMkLst>
          <pc:docMk/>
          <pc:sldMk cId="397826490" sldId="307"/>
        </pc:sldMkLst>
        <pc:spChg chg="mod">
          <ac:chgData name="Conrad, Roth E" userId="06884989-9dcf-44a0-b091-1ce65ab8fb4f" providerId="ADAL" clId="{890F56D0-441C-5F4E-AB97-7B98D6F8A0A6}" dt="2022-07-23T01:08:25.112" v="314" actId="20577"/>
          <ac:spMkLst>
            <pc:docMk/>
            <pc:sldMk cId="397826490" sldId="307"/>
            <ac:spMk id="2" creationId="{5BE44414-2209-D157-BB20-5869D5E91F61}"/>
          </ac:spMkLst>
        </pc:spChg>
        <pc:spChg chg="mod">
          <ac:chgData name="Conrad, Roth E" userId="06884989-9dcf-44a0-b091-1ce65ab8fb4f" providerId="ADAL" clId="{890F56D0-441C-5F4E-AB97-7B98D6F8A0A6}" dt="2022-07-23T01:08:27.531" v="316" actId="20577"/>
          <ac:spMkLst>
            <pc:docMk/>
            <pc:sldMk cId="397826490" sldId="307"/>
            <ac:spMk id="3" creationId="{0C055184-CB63-2740-05AD-011585BAD362}"/>
          </ac:spMkLst>
        </pc:spChg>
      </pc:sldChg>
      <pc:sldChg chg="modSp add mod">
        <pc:chgData name="Conrad, Roth E" userId="06884989-9dcf-44a0-b091-1ce65ab8fb4f" providerId="ADAL" clId="{890F56D0-441C-5F4E-AB97-7B98D6F8A0A6}" dt="2022-07-23T01:09:32.582" v="333" actId="207"/>
        <pc:sldMkLst>
          <pc:docMk/>
          <pc:sldMk cId="3805549877" sldId="308"/>
        </pc:sldMkLst>
        <pc:spChg chg="mod">
          <ac:chgData name="Conrad, Roth E" userId="06884989-9dcf-44a0-b091-1ce65ab8fb4f" providerId="ADAL" clId="{890F56D0-441C-5F4E-AB97-7B98D6F8A0A6}" dt="2022-07-23T01:09:32.582" v="333" actId="207"/>
          <ac:spMkLst>
            <pc:docMk/>
            <pc:sldMk cId="3805549877" sldId="308"/>
            <ac:spMk id="18" creationId="{1BB208D4-B585-A54F-B054-0665DA185C0E}"/>
          </ac:spMkLst>
        </pc:spChg>
        <pc:spChg chg="mod">
          <ac:chgData name="Conrad, Roth E" userId="06884989-9dcf-44a0-b091-1ce65ab8fb4f" providerId="ADAL" clId="{890F56D0-441C-5F4E-AB97-7B98D6F8A0A6}" dt="2022-07-23T01:08:36.179" v="317" actId="207"/>
          <ac:spMkLst>
            <pc:docMk/>
            <pc:sldMk cId="3805549877" sldId="308"/>
            <ac:spMk id="19" creationId="{843D016E-4B4B-7C49-A078-FC9CF55037DE}"/>
          </ac:spMkLst>
        </pc:spChg>
      </pc:sldChg>
      <pc:sldChg chg="modSp add mod">
        <pc:chgData name="Conrad, Roth E" userId="06884989-9dcf-44a0-b091-1ce65ab8fb4f" providerId="ADAL" clId="{890F56D0-441C-5F4E-AB97-7B98D6F8A0A6}" dt="2022-07-23T01:08:47.654" v="322" actId="20577"/>
        <pc:sldMkLst>
          <pc:docMk/>
          <pc:sldMk cId="561671781" sldId="309"/>
        </pc:sldMkLst>
        <pc:spChg chg="mod">
          <ac:chgData name="Conrad, Roth E" userId="06884989-9dcf-44a0-b091-1ce65ab8fb4f" providerId="ADAL" clId="{890F56D0-441C-5F4E-AB97-7B98D6F8A0A6}" dt="2022-07-23T01:08:45.074" v="320" actId="20577"/>
          <ac:spMkLst>
            <pc:docMk/>
            <pc:sldMk cId="561671781" sldId="309"/>
            <ac:spMk id="2" creationId="{5BE44414-2209-D157-BB20-5869D5E91F61}"/>
          </ac:spMkLst>
        </pc:spChg>
        <pc:spChg chg="mod">
          <ac:chgData name="Conrad, Roth E" userId="06884989-9dcf-44a0-b091-1ce65ab8fb4f" providerId="ADAL" clId="{890F56D0-441C-5F4E-AB97-7B98D6F8A0A6}" dt="2022-07-23T01:08:47.654" v="322" actId="20577"/>
          <ac:spMkLst>
            <pc:docMk/>
            <pc:sldMk cId="561671781" sldId="309"/>
            <ac:spMk id="3" creationId="{0C055184-CB63-2740-05AD-011585BAD362}"/>
          </ac:spMkLst>
        </pc:spChg>
      </pc:sldChg>
      <pc:sldChg chg="modSp add mod">
        <pc:chgData name="Conrad, Roth E" userId="06884989-9dcf-44a0-b091-1ce65ab8fb4f" providerId="ADAL" clId="{890F56D0-441C-5F4E-AB97-7B98D6F8A0A6}" dt="2022-07-23T01:09:26.692" v="332" actId="207"/>
        <pc:sldMkLst>
          <pc:docMk/>
          <pc:sldMk cId="9845352" sldId="310"/>
        </pc:sldMkLst>
        <pc:spChg chg="mod">
          <ac:chgData name="Conrad, Roth E" userId="06884989-9dcf-44a0-b091-1ce65ab8fb4f" providerId="ADAL" clId="{890F56D0-441C-5F4E-AB97-7B98D6F8A0A6}" dt="2022-07-23T01:09:26.692" v="332" actId="207"/>
          <ac:spMkLst>
            <pc:docMk/>
            <pc:sldMk cId="9845352" sldId="310"/>
            <ac:spMk id="18" creationId="{1BB208D4-B585-A54F-B054-0665DA185C0E}"/>
          </ac:spMkLst>
        </pc:spChg>
        <pc:spChg chg="mod">
          <ac:chgData name="Conrad, Roth E" userId="06884989-9dcf-44a0-b091-1ce65ab8fb4f" providerId="ADAL" clId="{890F56D0-441C-5F4E-AB97-7B98D6F8A0A6}" dt="2022-07-23T01:08:56.646" v="323" actId="207"/>
          <ac:spMkLst>
            <pc:docMk/>
            <pc:sldMk cId="9845352" sldId="310"/>
            <ac:spMk id="32" creationId="{213753B5-86BA-B14C-A2BD-254FC2C67F98}"/>
          </ac:spMkLst>
        </pc:spChg>
      </pc:sldChg>
      <pc:sldChg chg="addSp modSp new mod">
        <pc:chgData name="Conrad, Roth E" userId="06884989-9dcf-44a0-b091-1ce65ab8fb4f" providerId="ADAL" clId="{890F56D0-441C-5F4E-AB97-7B98D6F8A0A6}" dt="2022-07-25T21:42:14.248" v="372" actId="1076"/>
        <pc:sldMkLst>
          <pc:docMk/>
          <pc:sldMk cId="1473322896" sldId="311"/>
        </pc:sldMkLst>
        <pc:spChg chg="add mod">
          <ac:chgData name="Conrad, Roth E" userId="06884989-9dcf-44a0-b091-1ce65ab8fb4f" providerId="ADAL" clId="{890F56D0-441C-5F4E-AB97-7B98D6F8A0A6}" dt="2022-07-25T21:42:14.248" v="372" actId="1076"/>
          <ac:spMkLst>
            <pc:docMk/>
            <pc:sldMk cId="1473322896" sldId="311"/>
            <ac:spMk id="2" creationId="{FCA6D8BD-26FF-5F5C-41DD-ADC2EAB75626}"/>
          </ac:spMkLst>
        </pc:spChg>
      </pc:sldChg>
      <pc:sldChg chg="addSp modSp add mod ord setBg">
        <pc:chgData name="Conrad, Roth E" userId="06884989-9dcf-44a0-b091-1ce65ab8fb4f" providerId="ADAL" clId="{890F56D0-441C-5F4E-AB97-7B98D6F8A0A6}" dt="2022-08-16T20:15:19.627" v="474" actId="20577"/>
        <pc:sldMkLst>
          <pc:docMk/>
          <pc:sldMk cId="3414337841" sldId="312"/>
        </pc:sldMkLst>
        <pc:spChg chg="mod">
          <ac:chgData name="Conrad, Roth E" userId="06884989-9dcf-44a0-b091-1ce65ab8fb4f" providerId="ADAL" clId="{890F56D0-441C-5F4E-AB97-7B98D6F8A0A6}" dt="2022-08-16T20:15:19.627" v="474" actId="20577"/>
          <ac:spMkLst>
            <pc:docMk/>
            <pc:sldMk cId="3414337841" sldId="312"/>
            <ac:spMk id="2" creationId="{FCA6D8BD-26FF-5F5C-41DD-ADC2EAB75626}"/>
          </ac:spMkLst>
        </pc:spChg>
        <pc:spChg chg="add">
          <ac:chgData name="Conrad, Roth E" userId="06884989-9dcf-44a0-b091-1ce65ab8fb4f" providerId="ADAL" clId="{890F56D0-441C-5F4E-AB97-7B98D6F8A0A6}" dt="2022-08-16T20:09:22.930" v="394" actId="26606"/>
          <ac:spMkLst>
            <pc:docMk/>
            <pc:sldMk cId="3414337841" sldId="312"/>
            <ac:spMk id="9" creationId="{A4AC5506-6312-4701-8D3C-40187889A947}"/>
          </ac:spMkLst>
        </pc:spChg>
        <pc:picChg chg="add mod">
          <ac:chgData name="Conrad, Roth E" userId="06884989-9dcf-44a0-b091-1ce65ab8fb4f" providerId="ADAL" clId="{890F56D0-441C-5F4E-AB97-7B98D6F8A0A6}" dt="2022-08-16T20:09:43.407" v="397" actId="14100"/>
          <ac:picMkLst>
            <pc:docMk/>
            <pc:sldMk cId="3414337841" sldId="312"/>
            <ac:picMk id="4" creationId="{B2DB6FCB-A971-AC71-7DAE-5B7AC0C8E6DA}"/>
          </ac:picMkLst>
        </pc:picChg>
      </pc:sldChg>
      <pc:sldChg chg="add">
        <pc:chgData name="Conrad, Roth E" userId="06884989-9dcf-44a0-b091-1ce65ab8fb4f" providerId="ADAL" clId="{890F56D0-441C-5F4E-AB97-7B98D6F8A0A6}" dt="2022-07-25T21:42:37.130" v="388"/>
        <pc:sldMkLst>
          <pc:docMk/>
          <pc:sldMk cId="2356215324" sldId="313"/>
        </pc:sldMkLst>
      </pc:sldChg>
      <pc:sldChg chg="add del">
        <pc:chgData name="Conrad, Roth E" userId="06884989-9dcf-44a0-b091-1ce65ab8fb4f" providerId="ADAL" clId="{890F56D0-441C-5F4E-AB97-7B98D6F8A0A6}" dt="2022-08-16T20:13:22.776" v="436" actId="2696"/>
        <pc:sldMkLst>
          <pc:docMk/>
          <pc:sldMk cId="124267468" sldId="314"/>
        </pc:sldMkLst>
      </pc:sldChg>
      <pc:sldChg chg="add">
        <pc:chgData name="Conrad, Roth E" userId="06884989-9dcf-44a0-b091-1ce65ab8fb4f" providerId="ADAL" clId="{890F56D0-441C-5F4E-AB97-7B98D6F8A0A6}" dt="2022-07-25T21:42:39.874" v="389"/>
        <pc:sldMkLst>
          <pc:docMk/>
          <pc:sldMk cId="1716117270" sldId="315"/>
        </pc:sldMkLst>
      </pc:sldChg>
      <pc:sldChg chg="add del">
        <pc:chgData name="Conrad, Roth E" userId="06884989-9dcf-44a0-b091-1ce65ab8fb4f" providerId="ADAL" clId="{890F56D0-441C-5F4E-AB97-7B98D6F8A0A6}" dt="2022-08-16T20:14:44.342" v="457" actId="2696"/>
        <pc:sldMkLst>
          <pc:docMk/>
          <pc:sldMk cId="2263005168" sldId="316"/>
        </pc:sldMkLst>
      </pc:sldChg>
      <pc:sldChg chg="add">
        <pc:chgData name="Conrad, Roth E" userId="06884989-9dcf-44a0-b091-1ce65ab8fb4f" providerId="ADAL" clId="{890F56D0-441C-5F4E-AB97-7B98D6F8A0A6}" dt="2022-07-25T21:42:42.663" v="390"/>
        <pc:sldMkLst>
          <pc:docMk/>
          <pc:sldMk cId="2896980501" sldId="317"/>
        </pc:sldMkLst>
      </pc:sldChg>
      <pc:sldChg chg="add del">
        <pc:chgData name="Conrad, Roth E" userId="06884989-9dcf-44a0-b091-1ce65ab8fb4f" providerId="ADAL" clId="{890F56D0-441C-5F4E-AB97-7B98D6F8A0A6}" dt="2022-08-16T20:14:50.772" v="459" actId="2696"/>
        <pc:sldMkLst>
          <pc:docMk/>
          <pc:sldMk cId="2860634056" sldId="318"/>
        </pc:sldMkLst>
      </pc:sldChg>
      <pc:sldChg chg="addSp delSp modSp add mod ord setBg delDesignElem">
        <pc:chgData name="Conrad, Roth E" userId="06884989-9dcf-44a0-b091-1ce65ab8fb4f" providerId="ADAL" clId="{890F56D0-441C-5F4E-AB97-7B98D6F8A0A6}" dt="2022-08-16T20:16:03.468" v="498" actId="20577"/>
        <pc:sldMkLst>
          <pc:docMk/>
          <pc:sldMk cId="782197752" sldId="319"/>
        </pc:sldMkLst>
        <pc:spChg chg="mod">
          <ac:chgData name="Conrad, Roth E" userId="06884989-9dcf-44a0-b091-1ce65ab8fb4f" providerId="ADAL" clId="{890F56D0-441C-5F4E-AB97-7B98D6F8A0A6}" dt="2022-08-16T20:16:03.468" v="498" actId="20577"/>
          <ac:spMkLst>
            <pc:docMk/>
            <pc:sldMk cId="782197752" sldId="319"/>
            <ac:spMk id="2" creationId="{FCA6D8BD-26FF-5F5C-41DD-ADC2EAB75626}"/>
          </ac:spMkLst>
        </pc:spChg>
        <pc:spChg chg="add">
          <ac:chgData name="Conrad, Roth E" userId="06884989-9dcf-44a0-b091-1ce65ab8fb4f" providerId="ADAL" clId="{890F56D0-441C-5F4E-AB97-7B98D6F8A0A6}" dt="2022-08-16T20:13:49.493" v="441" actId="26606"/>
          <ac:spMkLst>
            <pc:docMk/>
            <pc:sldMk cId="782197752" sldId="319"/>
            <ac:spMk id="6" creationId="{A4AC5506-6312-4701-8D3C-40187889A947}"/>
          </ac:spMkLst>
        </pc:spChg>
        <pc:spChg chg="del">
          <ac:chgData name="Conrad, Roth E" userId="06884989-9dcf-44a0-b091-1ce65ab8fb4f" providerId="ADAL" clId="{890F56D0-441C-5F4E-AB97-7B98D6F8A0A6}" dt="2022-08-16T20:13:44.135" v="440"/>
          <ac:spMkLst>
            <pc:docMk/>
            <pc:sldMk cId="782197752" sldId="319"/>
            <ac:spMk id="9" creationId="{A4AC5506-6312-4701-8D3C-40187889A947}"/>
          </ac:spMkLst>
        </pc:spChg>
        <pc:picChg chg="del mod">
          <ac:chgData name="Conrad, Roth E" userId="06884989-9dcf-44a0-b091-1ce65ab8fb4f" providerId="ADAL" clId="{890F56D0-441C-5F4E-AB97-7B98D6F8A0A6}" dt="2022-08-16T20:15:27.099" v="475" actId="478"/>
          <ac:picMkLst>
            <pc:docMk/>
            <pc:sldMk cId="782197752" sldId="319"/>
            <ac:picMk id="4" creationId="{B2DB6FCB-A971-AC71-7DAE-5B7AC0C8E6DA}"/>
          </ac:picMkLst>
        </pc:picChg>
        <pc:picChg chg="add mod">
          <ac:chgData name="Conrad, Roth E" userId="06884989-9dcf-44a0-b091-1ce65ab8fb4f" providerId="ADAL" clId="{890F56D0-441C-5F4E-AB97-7B98D6F8A0A6}" dt="2022-08-16T20:15:47.837" v="481" actId="14100"/>
          <ac:picMkLst>
            <pc:docMk/>
            <pc:sldMk cId="782197752" sldId="319"/>
            <ac:picMk id="5" creationId="{ED49FF96-2FF8-1A6F-5D01-8D77FB32D925}"/>
          </ac:picMkLst>
        </pc:picChg>
      </pc:sldChg>
      <pc:sldChg chg="delSp add del mod setBg delDesignElem">
        <pc:chgData name="Conrad, Roth E" userId="06884989-9dcf-44a0-b091-1ce65ab8fb4f" providerId="ADAL" clId="{890F56D0-441C-5F4E-AB97-7B98D6F8A0A6}" dt="2022-08-16T20:13:35.550" v="438" actId="2696"/>
        <pc:sldMkLst>
          <pc:docMk/>
          <pc:sldMk cId="4161536964" sldId="319"/>
        </pc:sldMkLst>
        <pc:spChg chg="del">
          <ac:chgData name="Conrad, Roth E" userId="06884989-9dcf-44a0-b091-1ce65ab8fb4f" providerId="ADAL" clId="{890F56D0-441C-5F4E-AB97-7B98D6F8A0A6}" dt="2022-08-16T20:13:19.916" v="435"/>
          <ac:spMkLst>
            <pc:docMk/>
            <pc:sldMk cId="4161536964" sldId="319"/>
            <ac:spMk id="9" creationId="{A4AC5506-6312-4701-8D3C-40187889A947}"/>
          </ac:spMkLst>
        </pc:spChg>
        <pc:picChg chg="del">
          <ac:chgData name="Conrad, Roth E" userId="06884989-9dcf-44a0-b091-1ce65ab8fb4f" providerId="ADAL" clId="{890F56D0-441C-5F4E-AB97-7B98D6F8A0A6}" dt="2022-08-16T20:13:25.379" v="437" actId="478"/>
          <ac:picMkLst>
            <pc:docMk/>
            <pc:sldMk cId="4161536964" sldId="319"/>
            <ac:picMk id="4" creationId="{B2DB6FCB-A971-AC71-7DAE-5B7AC0C8E6DA}"/>
          </ac:picMkLst>
        </pc:picChg>
      </pc:sldChg>
      <pc:sldChg chg="addSp delSp modSp add mod ord setBg delDesignElem">
        <pc:chgData name="Conrad, Roth E" userId="06884989-9dcf-44a0-b091-1ce65ab8fb4f" providerId="ADAL" clId="{890F56D0-441C-5F4E-AB97-7B98D6F8A0A6}" dt="2022-08-16T20:16:52.520" v="520" actId="14100"/>
        <pc:sldMkLst>
          <pc:docMk/>
          <pc:sldMk cId="3133250643" sldId="320"/>
        </pc:sldMkLst>
        <pc:spChg chg="mod">
          <ac:chgData name="Conrad, Roth E" userId="06884989-9dcf-44a0-b091-1ce65ab8fb4f" providerId="ADAL" clId="{890F56D0-441C-5F4E-AB97-7B98D6F8A0A6}" dt="2022-08-16T20:16:32.677" v="514" actId="20577"/>
          <ac:spMkLst>
            <pc:docMk/>
            <pc:sldMk cId="3133250643" sldId="320"/>
            <ac:spMk id="2" creationId="{FCA6D8BD-26FF-5F5C-41DD-ADC2EAB75626}"/>
          </ac:spMkLst>
        </pc:spChg>
        <pc:spChg chg="del">
          <ac:chgData name="Conrad, Roth E" userId="06884989-9dcf-44a0-b091-1ce65ab8fb4f" providerId="ADAL" clId="{890F56D0-441C-5F4E-AB97-7B98D6F8A0A6}" dt="2022-08-16T20:13:53.236" v="443"/>
          <ac:spMkLst>
            <pc:docMk/>
            <pc:sldMk cId="3133250643" sldId="320"/>
            <ac:spMk id="6" creationId="{A4AC5506-6312-4701-8D3C-40187889A947}"/>
          </ac:spMkLst>
        </pc:spChg>
        <pc:spChg chg="add">
          <ac:chgData name="Conrad, Roth E" userId="06884989-9dcf-44a0-b091-1ce65ab8fb4f" providerId="ADAL" clId="{890F56D0-441C-5F4E-AB97-7B98D6F8A0A6}" dt="2022-08-16T20:13:56.375" v="444" actId="26606"/>
          <ac:spMkLst>
            <pc:docMk/>
            <pc:sldMk cId="3133250643" sldId="320"/>
            <ac:spMk id="9" creationId="{A4AC5506-6312-4701-8D3C-40187889A947}"/>
          </ac:spMkLst>
        </pc:spChg>
        <pc:picChg chg="del">
          <ac:chgData name="Conrad, Roth E" userId="06884989-9dcf-44a0-b091-1ce65ab8fb4f" providerId="ADAL" clId="{890F56D0-441C-5F4E-AB97-7B98D6F8A0A6}" dt="2022-08-16T20:16:25.567" v="499" actId="478"/>
          <ac:picMkLst>
            <pc:docMk/>
            <pc:sldMk cId="3133250643" sldId="320"/>
            <ac:picMk id="4" creationId="{B2DB6FCB-A971-AC71-7DAE-5B7AC0C8E6DA}"/>
          </ac:picMkLst>
        </pc:picChg>
        <pc:picChg chg="add mod">
          <ac:chgData name="Conrad, Roth E" userId="06884989-9dcf-44a0-b091-1ce65ab8fb4f" providerId="ADAL" clId="{890F56D0-441C-5F4E-AB97-7B98D6F8A0A6}" dt="2022-08-16T20:16:52.520" v="520" actId="14100"/>
          <ac:picMkLst>
            <pc:docMk/>
            <pc:sldMk cId="3133250643" sldId="320"/>
            <ac:picMk id="5" creationId="{704F10CE-9FAC-E765-1409-9D431B07C089}"/>
          </ac:picMkLst>
        </pc:picChg>
      </pc:sldChg>
      <pc:sldChg chg="addSp delSp modSp add mod ord setBg delDesignElem">
        <pc:chgData name="Conrad, Roth E" userId="06884989-9dcf-44a0-b091-1ce65ab8fb4f" providerId="ADAL" clId="{890F56D0-441C-5F4E-AB97-7B98D6F8A0A6}" dt="2022-08-16T20:17:29.386" v="542" actId="14100"/>
        <pc:sldMkLst>
          <pc:docMk/>
          <pc:sldMk cId="3739944960" sldId="321"/>
        </pc:sldMkLst>
        <pc:spChg chg="mod">
          <ac:chgData name="Conrad, Roth E" userId="06884989-9dcf-44a0-b091-1ce65ab8fb4f" providerId="ADAL" clId="{890F56D0-441C-5F4E-AB97-7B98D6F8A0A6}" dt="2022-08-16T20:17:10.010" v="535" actId="20577"/>
          <ac:spMkLst>
            <pc:docMk/>
            <pc:sldMk cId="3739944960" sldId="321"/>
            <ac:spMk id="2" creationId="{FCA6D8BD-26FF-5F5C-41DD-ADC2EAB75626}"/>
          </ac:spMkLst>
        </pc:spChg>
        <pc:spChg chg="add">
          <ac:chgData name="Conrad, Roth E" userId="06884989-9dcf-44a0-b091-1ce65ab8fb4f" providerId="ADAL" clId="{890F56D0-441C-5F4E-AB97-7B98D6F8A0A6}" dt="2022-08-16T20:14:01.088" v="447" actId="26606"/>
          <ac:spMkLst>
            <pc:docMk/>
            <pc:sldMk cId="3739944960" sldId="321"/>
            <ac:spMk id="6" creationId="{A4AC5506-6312-4701-8D3C-40187889A947}"/>
          </ac:spMkLst>
        </pc:spChg>
        <pc:spChg chg="del">
          <ac:chgData name="Conrad, Roth E" userId="06884989-9dcf-44a0-b091-1ce65ab8fb4f" providerId="ADAL" clId="{890F56D0-441C-5F4E-AB97-7B98D6F8A0A6}" dt="2022-08-16T20:13:58.867" v="446"/>
          <ac:spMkLst>
            <pc:docMk/>
            <pc:sldMk cId="3739944960" sldId="321"/>
            <ac:spMk id="9" creationId="{A4AC5506-6312-4701-8D3C-40187889A947}"/>
          </ac:spMkLst>
        </pc:spChg>
        <pc:picChg chg="del">
          <ac:chgData name="Conrad, Roth E" userId="06884989-9dcf-44a0-b091-1ce65ab8fb4f" providerId="ADAL" clId="{890F56D0-441C-5F4E-AB97-7B98D6F8A0A6}" dt="2022-08-16T20:17:11.645" v="536" actId="478"/>
          <ac:picMkLst>
            <pc:docMk/>
            <pc:sldMk cId="3739944960" sldId="321"/>
            <ac:picMk id="4" creationId="{B2DB6FCB-A971-AC71-7DAE-5B7AC0C8E6DA}"/>
          </ac:picMkLst>
        </pc:picChg>
        <pc:picChg chg="add mod">
          <ac:chgData name="Conrad, Roth E" userId="06884989-9dcf-44a0-b091-1ce65ab8fb4f" providerId="ADAL" clId="{890F56D0-441C-5F4E-AB97-7B98D6F8A0A6}" dt="2022-08-16T20:17:29.386" v="542" actId="14100"/>
          <ac:picMkLst>
            <pc:docMk/>
            <pc:sldMk cId="3739944960" sldId="321"/>
            <ac:picMk id="5" creationId="{24897782-2518-8060-9468-FA1A0B874FA9}"/>
          </ac:picMkLst>
        </pc:picChg>
      </pc:sldChg>
    </pc:docChg>
  </pc:docChgLst>
  <pc:docChgLst>
    <pc:chgData name="Conrad, Roth E" userId="06884989-9dcf-44a0-b091-1ce65ab8fb4f" providerId="ADAL" clId="{D56F6875-760D-3E47-8D47-CE5F88F735CF}"/>
    <pc:docChg chg="undo redo custSel addSld delSld modSld">
      <pc:chgData name="Conrad, Roth E" userId="06884989-9dcf-44a0-b091-1ce65ab8fb4f" providerId="ADAL" clId="{D56F6875-760D-3E47-8D47-CE5F88F735CF}" dt="2022-09-15T14:40:09.220" v="453" actId="207"/>
      <pc:docMkLst>
        <pc:docMk/>
      </pc:docMkLst>
      <pc:sldChg chg="modSp mod">
        <pc:chgData name="Conrad, Roth E" userId="06884989-9dcf-44a0-b091-1ce65ab8fb4f" providerId="ADAL" clId="{D56F6875-760D-3E47-8D47-CE5F88F735CF}" dt="2022-09-14T19:58:33.522" v="19" actId="20577"/>
        <pc:sldMkLst>
          <pc:docMk/>
          <pc:sldMk cId="1952802810" sldId="256"/>
        </pc:sldMkLst>
        <pc:spChg chg="mod">
          <ac:chgData name="Conrad, Roth E" userId="06884989-9dcf-44a0-b091-1ce65ab8fb4f" providerId="ADAL" clId="{D56F6875-760D-3E47-8D47-CE5F88F735CF}" dt="2022-09-14T19:58:33.522" v="19" actId="20577"/>
          <ac:spMkLst>
            <pc:docMk/>
            <pc:sldMk cId="1952802810" sldId="256"/>
            <ac:spMk id="2" creationId="{2C04B88D-7FF2-4709-7E80-172F18C115D4}"/>
          </ac:spMkLst>
        </pc:spChg>
      </pc:sldChg>
      <pc:sldChg chg="addSp delSp modSp mod">
        <pc:chgData name="Conrad, Roth E" userId="06884989-9dcf-44a0-b091-1ce65ab8fb4f" providerId="ADAL" clId="{D56F6875-760D-3E47-8D47-CE5F88F735CF}" dt="2022-09-15T13:41:56.453" v="416" actId="1076"/>
        <pc:sldMkLst>
          <pc:docMk/>
          <pc:sldMk cId="1763061772" sldId="303"/>
        </pc:sldMkLst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5" creationId="{9DAEF459-2058-F6BC-D6D5-BEC2F8BD3CE7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6" creationId="{8A6233A0-C45C-8A4B-9B45-3653C2A3A8FF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7" creationId="{E3D0460A-1F5D-6845-9316-FD0A25471863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8" creationId="{89AA1F8A-360A-634C-8259-622A617EC6E3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9" creationId="{1756148A-2E1F-5744-A255-845A64638E60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10" creationId="{6487584B-D178-EA43-8FA6-6A21EDF9094E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11" creationId="{DFE8C756-DDBB-BB42-A613-8F855F7FF54F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15" creationId="{84A185C0-742A-C040-B90F-55C78B16A356}"/>
          </ac:spMkLst>
        </pc:spChg>
        <pc:spChg chg="add del mod">
          <ac:chgData name="Conrad, Roth E" userId="06884989-9dcf-44a0-b091-1ce65ab8fb4f" providerId="ADAL" clId="{D56F6875-760D-3E47-8D47-CE5F88F735CF}" dt="2022-09-14T21:38:35.445" v="105" actId="478"/>
          <ac:spMkLst>
            <pc:docMk/>
            <pc:sldMk cId="1763061772" sldId="303"/>
            <ac:spMk id="16" creationId="{7571B840-C26D-7F51-8A19-6BCD69A07FCE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17" creationId="{BBE0E872-3B4E-A60E-E990-104A27F905C7}"/>
          </ac:spMkLst>
        </pc:spChg>
        <pc:spChg chg="add del">
          <ac:chgData name="Conrad, Roth E" userId="06884989-9dcf-44a0-b091-1ce65ab8fb4f" providerId="ADAL" clId="{D56F6875-760D-3E47-8D47-CE5F88F735CF}" dt="2022-09-14T19:58:04.318" v="6" actId="21"/>
          <ac:spMkLst>
            <pc:docMk/>
            <pc:sldMk cId="1763061772" sldId="303"/>
            <ac:spMk id="18" creationId="{1BB208D4-B585-A54F-B054-0665DA185C0E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19" creationId="{843D016E-4B4B-7C49-A078-FC9CF55037DE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0" creationId="{FFA46874-3EC1-2140-BB72-E17B63F99FC2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1" creationId="{B24DD55A-DF95-994B-9AC2-624B44A907DE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2" creationId="{EA87C794-5677-314B-B8EC-258C3FA3C06C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3" creationId="{9D71285E-E458-DE42-90FC-3084D4C18D56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4" creationId="{0C225DBC-5923-5049-979B-F3B2F9CB4221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5" creationId="{F829462D-DA6E-8847-8976-E847CF132A62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6" creationId="{4F99B78B-9193-1F40-9F18-1933BC5D29B6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7" creationId="{5DF94229-6000-4E47-92D8-E64802A6883B}"/>
          </ac:spMkLst>
        </pc:spChg>
        <pc:spChg chg="add del">
          <ac:chgData name="Conrad, Roth E" userId="06884989-9dcf-44a0-b091-1ce65ab8fb4f" providerId="ADAL" clId="{D56F6875-760D-3E47-8D47-CE5F88F735CF}" dt="2022-09-14T19:58:04.318" v="6" actId="21"/>
          <ac:spMkLst>
            <pc:docMk/>
            <pc:sldMk cId="1763061772" sldId="303"/>
            <ac:spMk id="28" creationId="{59E7635C-8F31-4746-8BDE-2FFFD55DC961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29" creationId="{CB176FFA-2469-6844-A688-DB3614CD6503}"/>
          </ac:spMkLst>
        </pc:spChg>
        <pc:spChg chg="add del">
          <ac:chgData name="Conrad, Roth E" userId="06884989-9dcf-44a0-b091-1ce65ab8fb4f" providerId="ADAL" clId="{D56F6875-760D-3E47-8D47-CE5F88F735CF}" dt="2022-09-14T19:58:10.308" v="8" actId="478"/>
          <ac:spMkLst>
            <pc:docMk/>
            <pc:sldMk cId="1763061772" sldId="303"/>
            <ac:spMk id="31" creationId="{8C66099F-C049-2548-8157-A33342AEB2DF}"/>
          </ac:spMkLst>
        </pc:spChg>
        <pc:spChg chg="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32" creationId="{213753B5-86BA-B14C-A2BD-254FC2C67F98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33" creationId="{A304451D-AE95-DC4D-B13D-39963593B1F9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34" creationId="{ACF9E113-D9DE-4049-89DD-1531746F79C9}"/>
          </ac:spMkLst>
        </pc:spChg>
        <pc:spChg chg="add mod">
          <ac:chgData name="Conrad, Roth E" userId="06884989-9dcf-44a0-b091-1ce65ab8fb4f" providerId="ADAL" clId="{D56F6875-760D-3E47-8D47-CE5F88F735CF}" dt="2022-09-14T21:40:37.842" v="143" actId="207"/>
          <ac:spMkLst>
            <pc:docMk/>
            <pc:sldMk cId="1763061772" sldId="303"/>
            <ac:spMk id="35" creationId="{C8AB469C-160C-7597-8BE0-C855745B7CB3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39" creationId="{DD2B8636-7161-53F5-B751-E4D966CE4BB5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40" creationId="{72E08DF2-2372-5D85-312F-131A13C03BC6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41" creationId="{107A7252-1B24-A376-A130-55034D2C178B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43" creationId="{D6D90945-D058-03C6-B37F-E824666793F5}"/>
          </ac:spMkLst>
        </pc:spChg>
        <pc:spChg chg="add del">
          <ac:chgData name="Conrad, Roth E" userId="06884989-9dcf-44a0-b091-1ce65ab8fb4f" providerId="ADAL" clId="{D56F6875-760D-3E47-8D47-CE5F88F735CF}" dt="2022-09-14T19:58:08.307" v="7" actId="478"/>
          <ac:spMkLst>
            <pc:docMk/>
            <pc:sldMk cId="1763061772" sldId="303"/>
            <ac:spMk id="44" creationId="{8275AF68-5090-1E9B-4BB4-D2AF9DD84059}"/>
          </ac:spMkLst>
        </pc:spChg>
        <pc:spChg chg="mod">
          <ac:chgData name="Conrad, Roth E" userId="06884989-9dcf-44a0-b091-1ce65ab8fb4f" providerId="ADAL" clId="{D56F6875-760D-3E47-8D47-CE5F88F735CF}" dt="2022-09-14T23:35:01.811" v="182" actId="20577"/>
          <ac:spMkLst>
            <pc:docMk/>
            <pc:sldMk cId="1763061772" sldId="303"/>
            <ac:spMk id="45" creationId="{769EEB2E-31DD-62F9-C3FF-27588AA16185}"/>
          </ac:spMkLst>
        </pc:spChg>
        <pc:spChg chg="mod">
          <ac:chgData name="Conrad, Roth E" userId="06884989-9dcf-44a0-b091-1ce65ab8fb4f" providerId="ADAL" clId="{D56F6875-760D-3E47-8D47-CE5F88F735CF}" dt="2022-09-14T19:58:11.165" v="9"/>
          <ac:spMkLst>
            <pc:docMk/>
            <pc:sldMk cId="1763061772" sldId="303"/>
            <ac:spMk id="46" creationId="{765B2CB2-C120-0B22-44B0-64D362E9AE4A}"/>
          </ac:spMkLst>
        </pc:spChg>
        <pc:spChg chg="mod">
          <ac:chgData name="Conrad, Roth E" userId="06884989-9dcf-44a0-b091-1ce65ab8fb4f" providerId="ADAL" clId="{D56F6875-760D-3E47-8D47-CE5F88F735CF}" dt="2022-09-14T19:58:11.165" v="9"/>
          <ac:spMkLst>
            <pc:docMk/>
            <pc:sldMk cId="1763061772" sldId="303"/>
            <ac:spMk id="47" creationId="{C550584C-C9CE-3F71-A3AD-958F6CED7746}"/>
          </ac:spMkLst>
        </pc:spChg>
        <pc:spChg chg="mod">
          <ac:chgData name="Conrad, Roth E" userId="06884989-9dcf-44a0-b091-1ce65ab8fb4f" providerId="ADAL" clId="{D56F6875-760D-3E47-8D47-CE5F88F735CF}" dt="2022-09-14T19:58:11.165" v="9"/>
          <ac:spMkLst>
            <pc:docMk/>
            <pc:sldMk cId="1763061772" sldId="303"/>
            <ac:spMk id="48" creationId="{84B836D1-1C9D-1916-4FAD-AB5D36F918D5}"/>
          </ac:spMkLst>
        </pc:spChg>
        <pc:spChg chg="mod">
          <ac:chgData name="Conrad, Roth E" userId="06884989-9dcf-44a0-b091-1ce65ab8fb4f" providerId="ADAL" clId="{D56F6875-760D-3E47-8D47-CE5F88F735CF}" dt="2022-09-14T19:58:11.165" v="9"/>
          <ac:spMkLst>
            <pc:docMk/>
            <pc:sldMk cId="1763061772" sldId="303"/>
            <ac:spMk id="49" creationId="{B568E5E3-15B2-7D9D-D9BB-38772F68D7E6}"/>
          </ac:spMkLst>
        </pc:spChg>
        <pc:spChg chg="add mod">
          <ac:chgData name="Conrad, Roth E" userId="06884989-9dcf-44a0-b091-1ce65ab8fb4f" providerId="ADAL" clId="{D56F6875-760D-3E47-8D47-CE5F88F735CF}" dt="2022-09-15T13:16:06.220" v="310" actId="688"/>
          <ac:spMkLst>
            <pc:docMk/>
            <pc:sldMk cId="1763061772" sldId="303"/>
            <ac:spMk id="53" creationId="{57DF93DF-953B-2E97-5396-C587E8EA0496}"/>
          </ac:spMkLst>
        </pc:spChg>
        <pc:spChg chg="add mod">
          <ac:chgData name="Conrad, Roth E" userId="06884989-9dcf-44a0-b091-1ce65ab8fb4f" providerId="ADAL" clId="{D56F6875-760D-3E47-8D47-CE5F88F735CF}" dt="2022-09-15T13:22:44.122" v="314" actId="20577"/>
          <ac:spMkLst>
            <pc:docMk/>
            <pc:sldMk cId="1763061772" sldId="303"/>
            <ac:spMk id="54" creationId="{CD1AE74A-B899-78BB-D468-C75933634FEB}"/>
          </ac:spMkLst>
        </pc:spChg>
        <pc:spChg chg="add mod">
          <ac:chgData name="Conrad, Roth E" userId="06884989-9dcf-44a0-b091-1ce65ab8fb4f" providerId="ADAL" clId="{D56F6875-760D-3E47-8D47-CE5F88F735CF}" dt="2022-09-15T13:27:11.025" v="380" actId="20577"/>
          <ac:spMkLst>
            <pc:docMk/>
            <pc:sldMk cId="1763061772" sldId="303"/>
            <ac:spMk id="55" creationId="{015ACFA9-1FAD-EC00-F957-273C39155A32}"/>
          </ac:spMkLst>
        </pc:spChg>
        <pc:spChg chg="add mod">
          <ac:chgData name="Conrad, Roth E" userId="06884989-9dcf-44a0-b091-1ce65ab8fb4f" providerId="ADAL" clId="{D56F6875-760D-3E47-8D47-CE5F88F735CF}" dt="2022-09-14T21:40:51.122" v="146" actId="207"/>
          <ac:spMkLst>
            <pc:docMk/>
            <pc:sldMk cId="1763061772" sldId="303"/>
            <ac:spMk id="56" creationId="{BA04F7AD-6E0D-26E7-F5D8-6E77E05FA0A7}"/>
          </ac:spMkLst>
        </pc:spChg>
        <pc:spChg chg="add mod">
          <ac:chgData name="Conrad, Roth E" userId="06884989-9dcf-44a0-b091-1ce65ab8fb4f" providerId="ADAL" clId="{D56F6875-760D-3E47-8D47-CE5F88F735CF}" dt="2022-09-15T13:22:36.257" v="313" actId="14100"/>
          <ac:spMkLst>
            <pc:docMk/>
            <pc:sldMk cId="1763061772" sldId="303"/>
            <ac:spMk id="57" creationId="{299A4F6E-AFC1-7E06-FBC8-B74FCCFD5B03}"/>
          </ac:spMkLst>
        </pc:spChg>
        <pc:spChg chg="add mod">
          <ac:chgData name="Conrad, Roth E" userId="06884989-9dcf-44a0-b091-1ce65ab8fb4f" providerId="ADAL" clId="{D56F6875-760D-3E47-8D47-CE5F88F735CF}" dt="2022-09-15T13:25:37.952" v="367" actId="688"/>
          <ac:spMkLst>
            <pc:docMk/>
            <pc:sldMk cId="1763061772" sldId="303"/>
            <ac:spMk id="58" creationId="{65239F79-688A-F707-4378-E8942DAE6608}"/>
          </ac:spMkLst>
        </pc:spChg>
        <pc:spChg chg="add mod">
          <ac:chgData name="Conrad, Roth E" userId="06884989-9dcf-44a0-b091-1ce65ab8fb4f" providerId="ADAL" clId="{D56F6875-760D-3E47-8D47-CE5F88F735CF}" dt="2022-09-14T21:40:51.122" v="146" actId="207"/>
          <ac:spMkLst>
            <pc:docMk/>
            <pc:sldMk cId="1763061772" sldId="303"/>
            <ac:spMk id="59" creationId="{6FAD1AA5-6D1D-3753-4132-46C7A4925962}"/>
          </ac:spMkLst>
        </pc:spChg>
        <pc:spChg chg="add mod">
          <ac:chgData name="Conrad, Roth E" userId="06884989-9dcf-44a0-b091-1ce65ab8fb4f" providerId="ADAL" clId="{D56F6875-760D-3E47-8D47-CE5F88F735CF}" dt="2022-09-14T21:41:43.524" v="156" actId="1076"/>
          <ac:spMkLst>
            <pc:docMk/>
            <pc:sldMk cId="1763061772" sldId="303"/>
            <ac:spMk id="60" creationId="{58345DCA-D46B-5603-6AE4-7D71387BF9DB}"/>
          </ac:spMkLst>
        </pc:spChg>
        <pc:spChg chg="add mod">
          <ac:chgData name="Conrad, Roth E" userId="06884989-9dcf-44a0-b091-1ce65ab8fb4f" providerId="ADAL" clId="{D56F6875-760D-3E47-8D47-CE5F88F735CF}" dt="2022-09-15T13:37:15.224" v="387" actId="20577"/>
          <ac:spMkLst>
            <pc:docMk/>
            <pc:sldMk cId="1763061772" sldId="303"/>
            <ac:spMk id="61" creationId="{AD7795FA-91BC-8F31-928D-BE41A25B0D08}"/>
          </ac:spMkLst>
        </pc:spChg>
        <pc:spChg chg="add mod">
          <ac:chgData name="Conrad, Roth E" userId="06884989-9dcf-44a0-b091-1ce65ab8fb4f" providerId="ADAL" clId="{D56F6875-760D-3E47-8D47-CE5F88F735CF}" dt="2022-09-15T13:25:48.089" v="372" actId="20577"/>
          <ac:spMkLst>
            <pc:docMk/>
            <pc:sldMk cId="1763061772" sldId="303"/>
            <ac:spMk id="62" creationId="{1A3D2905-92F1-0EDC-A012-A51E2653A47B}"/>
          </ac:spMkLst>
        </pc:spChg>
        <pc:spChg chg="add mod">
          <ac:chgData name="Conrad, Roth E" userId="06884989-9dcf-44a0-b091-1ce65ab8fb4f" providerId="ADAL" clId="{D56F6875-760D-3E47-8D47-CE5F88F735CF}" dt="2022-09-15T13:22:56.704" v="316" actId="20577"/>
          <ac:spMkLst>
            <pc:docMk/>
            <pc:sldMk cId="1763061772" sldId="303"/>
            <ac:spMk id="63" creationId="{DD1201E1-AABC-9B59-EA76-5B9B2C32CD3B}"/>
          </ac:spMkLst>
        </pc:spChg>
        <pc:spChg chg="add mod">
          <ac:chgData name="Conrad, Roth E" userId="06884989-9dcf-44a0-b091-1ce65ab8fb4f" providerId="ADAL" clId="{D56F6875-760D-3E47-8D47-CE5F88F735CF}" dt="2022-09-15T13:23:49.805" v="365" actId="1076"/>
          <ac:spMkLst>
            <pc:docMk/>
            <pc:sldMk cId="1763061772" sldId="303"/>
            <ac:spMk id="64" creationId="{B12DB737-361E-3D49-74EA-C3F4ED1CE894}"/>
          </ac:spMkLst>
        </pc:spChg>
        <pc:spChg chg="add mod">
          <ac:chgData name="Conrad, Roth E" userId="06884989-9dcf-44a0-b091-1ce65ab8fb4f" providerId="ADAL" clId="{D56F6875-760D-3E47-8D47-CE5F88F735CF}" dt="2022-09-15T13:27:22.734" v="383" actId="1076"/>
          <ac:spMkLst>
            <pc:docMk/>
            <pc:sldMk cId="1763061772" sldId="303"/>
            <ac:spMk id="68" creationId="{CB681D78-2657-3463-B091-ECD26693600A}"/>
          </ac:spMkLst>
        </pc:spChg>
        <pc:spChg chg="add mod">
          <ac:chgData name="Conrad, Roth E" userId="06884989-9dcf-44a0-b091-1ce65ab8fb4f" providerId="ADAL" clId="{D56F6875-760D-3E47-8D47-CE5F88F735CF}" dt="2022-09-15T13:37:20.834" v="388" actId="571"/>
          <ac:spMkLst>
            <pc:docMk/>
            <pc:sldMk cId="1763061772" sldId="303"/>
            <ac:spMk id="69" creationId="{65077CA1-581C-F69D-D6A4-0F619488CB25}"/>
          </ac:spMkLst>
        </pc:spChg>
        <pc:spChg chg="add mod">
          <ac:chgData name="Conrad, Roth E" userId="06884989-9dcf-44a0-b091-1ce65ab8fb4f" providerId="ADAL" clId="{D56F6875-760D-3E47-8D47-CE5F88F735CF}" dt="2022-09-15T13:41:56.453" v="416" actId="1076"/>
          <ac:spMkLst>
            <pc:docMk/>
            <pc:sldMk cId="1763061772" sldId="303"/>
            <ac:spMk id="70" creationId="{F3BD06C6-9DA5-A8A3-4AEB-C8E4C4405957}"/>
          </ac:spMkLst>
        </pc:spChg>
        <pc:grpChg chg="add del">
          <ac:chgData name="Conrad, Roth E" userId="06884989-9dcf-44a0-b091-1ce65ab8fb4f" providerId="ADAL" clId="{D56F6875-760D-3E47-8D47-CE5F88F735CF}" dt="2022-09-14T19:58:08.307" v="7" actId="478"/>
          <ac:grpSpMkLst>
            <pc:docMk/>
            <pc:sldMk cId="1763061772" sldId="303"/>
            <ac:grpSpMk id="3" creationId="{0C79C113-E25E-AE48-B826-5C93FF53AE1C}"/>
          </ac:grpSpMkLst>
        </pc:grpChg>
        <pc:grpChg chg="add del">
          <ac:chgData name="Conrad, Roth E" userId="06884989-9dcf-44a0-b091-1ce65ab8fb4f" providerId="ADAL" clId="{D56F6875-760D-3E47-8D47-CE5F88F735CF}" dt="2022-09-14T19:58:04.318" v="6" actId="21"/>
          <ac:grpSpMkLst>
            <pc:docMk/>
            <pc:sldMk cId="1763061772" sldId="303"/>
            <ac:grpSpMk id="14" creationId="{311FAA4A-E7DC-F549-A0DF-795470B895BB}"/>
          </ac:grpSpMkLst>
        </pc:grpChg>
        <pc:grpChg chg="add mod">
          <ac:chgData name="Conrad, Roth E" userId="06884989-9dcf-44a0-b091-1ce65ab8fb4f" providerId="ADAL" clId="{D56F6875-760D-3E47-8D47-CE5F88F735CF}" dt="2022-09-14T19:58:11.165" v="9"/>
          <ac:grpSpMkLst>
            <pc:docMk/>
            <pc:sldMk cId="1763061772" sldId="303"/>
            <ac:grpSpMk id="42" creationId="{62B532F1-2266-C0C0-523D-C325927A02B7}"/>
          </ac:grpSpMkLst>
        </pc:grpChg>
        <pc:graphicFrameChg chg="add del mod">
          <ac:chgData name="Conrad, Roth E" userId="06884989-9dcf-44a0-b091-1ce65ab8fb4f" providerId="ADAL" clId="{D56F6875-760D-3E47-8D47-CE5F88F735CF}" dt="2022-09-15T13:26:54.345" v="375"/>
          <ac:graphicFrameMkLst>
            <pc:docMk/>
            <pc:sldMk cId="1763061772" sldId="303"/>
            <ac:graphicFrameMk id="65" creationId="{C9A81104-9A67-7452-8880-0BD544A8398D}"/>
          </ac:graphicFrameMkLst>
        </pc:graphicFrameChg>
        <pc:graphicFrameChg chg="add del mod">
          <ac:chgData name="Conrad, Roth E" userId="06884989-9dcf-44a0-b091-1ce65ab8fb4f" providerId="ADAL" clId="{D56F6875-760D-3E47-8D47-CE5F88F735CF}" dt="2022-09-15T13:26:57.992" v="377"/>
          <ac:graphicFrameMkLst>
            <pc:docMk/>
            <pc:sldMk cId="1763061772" sldId="303"/>
            <ac:graphicFrameMk id="66" creationId="{569D2B81-B65B-D676-2DF4-0FC2E75401F3}"/>
          </ac:graphicFrameMkLst>
        </pc:graphicFrameChg>
        <pc:picChg chg="add mod modCrop">
          <ac:chgData name="Conrad, Roth E" userId="06884989-9dcf-44a0-b091-1ce65ab8fb4f" providerId="ADAL" clId="{D56F6875-760D-3E47-8D47-CE5F88F735CF}" dt="2022-09-14T21:39:58.638" v="132" actId="1076"/>
          <ac:picMkLst>
            <pc:docMk/>
            <pc:sldMk cId="1763061772" sldId="303"/>
            <ac:picMk id="51" creationId="{C0E84E30-4CF9-ED3E-E90B-C67D46940E3B}"/>
          </ac:picMkLst>
        </pc:picChg>
        <pc:picChg chg="add mod modCrop">
          <ac:chgData name="Conrad, Roth E" userId="06884989-9dcf-44a0-b091-1ce65ab8fb4f" providerId="ADAL" clId="{D56F6875-760D-3E47-8D47-CE5F88F735CF}" dt="2022-09-14T21:34:06.604" v="43" actId="1076"/>
          <ac:picMkLst>
            <pc:docMk/>
            <pc:sldMk cId="1763061772" sldId="303"/>
            <ac:picMk id="52" creationId="{AB1B78BA-C65E-A4DE-0B54-3EF53079EA94}"/>
          </ac:picMkLst>
        </pc:picChg>
        <pc:cxnChg chg="add del mod">
          <ac:chgData name="Conrad, Roth E" userId="06884989-9dcf-44a0-b091-1ce65ab8fb4f" providerId="ADAL" clId="{D56F6875-760D-3E47-8D47-CE5F88F735CF}" dt="2022-09-14T19:58:08.307" v="7" actId="478"/>
          <ac:cxnSpMkLst>
            <pc:docMk/>
            <pc:sldMk cId="1763061772" sldId="303"/>
            <ac:cxnSpMk id="30" creationId="{0E304A43-5EC4-BD43-A707-0646770603A1}"/>
          </ac:cxnSpMkLst>
        </pc:cxnChg>
      </pc:sldChg>
      <pc:sldChg chg="modSp mod">
        <pc:chgData name="Conrad, Roth E" userId="06884989-9dcf-44a0-b091-1ce65ab8fb4f" providerId="ADAL" clId="{D56F6875-760D-3E47-8D47-CE5F88F735CF}" dt="2022-09-14T23:35:05.233" v="183" actId="20577"/>
        <pc:sldMkLst>
          <pc:docMk/>
          <pc:sldMk cId="3615381205" sldId="304"/>
        </pc:sldMkLst>
        <pc:spChg chg="mod">
          <ac:chgData name="Conrad, Roth E" userId="06884989-9dcf-44a0-b091-1ce65ab8fb4f" providerId="ADAL" clId="{D56F6875-760D-3E47-8D47-CE5F88F735CF}" dt="2022-09-14T23:35:05.233" v="183" actId="20577"/>
          <ac:spMkLst>
            <pc:docMk/>
            <pc:sldMk cId="3615381205" sldId="304"/>
            <ac:spMk id="3" creationId="{0C055184-CB63-2740-05AD-011585BAD362}"/>
          </ac:spMkLst>
        </pc:spChg>
      </pc:sldChg>
      <pc:sldChg chg="modSp mod">
        <pc:chgData name="Conrad, Roth E" userId="06884989-9dcf-44a0-b091-1ce65ab8fb4f" providerId="ADAL" clId="{D56F6875-760D-3E47-8D47-CE5F88F735CF}" dt="2022-09-14T23:36:23.626" v="229" actId="20577"/>
        <pc:sldMkLst>
          <pc:docMk/>
          <pc:sldMk cId="3556792168" sldId="305"/>
        </pc:sldMkLst>
        <pc:spChg chg="mod">
          <ac:chgData name="Conrad, Roth E" userId="06884989-9dcf-44a0-b091-1ce65ab8fb4f" providerId="ADAL" clId="{D56F6875-760D-3E47-8D47-CE5F88F735CF}" dt="2022-09-14T23:36:23.626" v="229" actId="20577"/>
          <ac:spMkLst>
            <pc:docMk/>
            <pc:sldMk cId="3556792168" sldId="305"/>
            <ac:spMk id="3" creationId="{0C055184-CB63-2740-05AD-011585BAD362}"/>
          </ac:spMkLst>
        </pc:spChg>
      </pc:sldChg>
      <pc:sldChg chg="del">
        <pc:chgData name="Conrad, Roth E" userId="06884989-9dcf-44a0-b091-1ce65ab8fb4f" providerId="ADAL" clId="{D56F6875-760D-3E47-8D47-CE5F88F735CF}" dt="2022-09-14T23:36:26.622" v="230" actId="2696"/>
        <pc:sldMkLst>
          <pc:docMk/>
          <pc:sldMk cId="3341742786" sldId="306"/>
        </pc:sldMkLst>
      </pc:sldChg>
      <pc:sldChg chg="modSp mod">
        <pc:chgData name="Conrad, Roth E" userId="06884989-9dcf-44a0-b091-1ce65ab8fb4f" providerId="ADAL" clId="{D56F6875-760D-3E47-8D47-CE5F88F735CF}" dt="2022-09-14T23:35:15.956" v="194" actId="20577"/>
        <pc:sldMkLst>
          <pc:docMk/>
          <pc:sldMk cId="397826490" sldId="307"/>
        </pc:sldMkLst>
        <pc:spChg chg="mod">
          <ac:chgData name="Conrad, Roth E" userId="06884989-9dcf-44a0-b091-1ce65ab8fb4f" providerId="ADAL" clId="{D56F6875-760D-3E47-8D47-CE5F88F735CF}" dt="2022-09-14T23:35:15.956" v="194" actId="20577"/>
          <ac:spMkLst>
            <pc:docMk/>
            <pc:sldMk cId="397826490" sldId="307"/>
            <ac:spMk id="3" creationId="{0C055184-CB63-2740-05AD-011585BAD362}"/>
          </ac:spMkLst>
        </pc:spChg>
      </pc:sldChg>
      <pc:sldChg chg="del">
        <pc:chgData name="Conrad, Roth E" userId="06884989-9dcf-44a0-b091-1ce65ab8fb4f" providerId="ADAL" clId="{D56F6875-760D-3E47-8D47-CE5F88F735CF}" dt="2022-09-14T23:35:25.014" v="196" actId="2696"/>
        <pc:sldMkLst>
          <pc:docMk/>
          <pc:sldMk cId="3805549877" sldId="308"/>
        </pc:sldMkLst>
      </pc:sldChg>
      <pc:sldChg chg="modSp mod">
        <pc:chgData name="Conrad, Roth E" userId="06884989-9dcf-44a0-b091-1ce65ab8fb4f" providerId="ADAL" clId="{D56F6875-760D-3E47-8D47-CE5F88F735CF}" dt="2022-09-14T23:36:00.113" v="213" actId="20577"/>
        <pc:sldMkLst>
          <pc:docMk/>
          <pc:sldMk cId="561671781" sldId="309"/>
        </pc:sldMkLst>
        <pc:spChg chg="mod">
          <ac:chgData name="Conrad, Roth E" userId="06884989-9dcf-44a0-b091-1ce65ab8fb4f" providerId="ADAL" clId="{D56F6875-760D-3E47-8D47-CE5F88F735CF}" dt="2022-09-14T23:36:00.113" v="213" actId="20577"/>
          <ac:spMkLst>
            <pc:docMk/>
            <pc:sldMk cId="561671781" sldId="309"/>
            <ac:spMk id="3" creationId="{0C055184-CB63-2740-05AD-011585BAD362}"/>
          </ac:spMkLst>
        </pc:spChg>
      </pc:sldChg>
      <pc:sldChg chg="del">
        <pc:chgData name="Conrad, Roth E" userId="06884989-9dcf-44a0-b091-1ce65ab8fb4f" providerId="ADAL" clId="{D56F6875-760D-3E47-8D47-CE5F88F735CF}" dt="2022-09-14T23:35:44.922" v="205" actId="2696"/>
        <pc:sldMkLst>
          <pc:docMk/>
          <pc:sldMk cId="9845352" sldId="310"/>
        </pc:sldMkLst>
      </pc:sldChg>
      <pc:sldChg chg="del">
        <pc:chgData name="Conrad, Roth E" userId="06884989-9dcf-44a0-b091-1ce65ab8fb4f" providerId="ADAL" clId="{D56F6875-760D-3E47-8D47-CE5F88F735CF}" dt="2022-09-14T19:59:04.855" v="24" actId="2696"/>
        <pc:sldMkLst>
          <pc:docMk/>
          <pc:sldMk cId="1473322896" sldId="311"/>
        </pc:sldMkLst>
      </pc:sldChg>
      <pc:sldChg chg="delSp modSp mod">
        <pc:chgData name="Conrad, Roth E" userId="06884989-9dcf-44a0-b091-1ce65ab8fb4f" providerId="ADAL" clId="{D56F6875-760D-3E47-8D47-CE5F88F735CF}" dt="2022-09-14T23:34:58.211" v="181" actId="20577"/>
        <pc:sldMkLst>
          <pc:docMk/>
          <pc:sldMk cId="3414337841" sldId="312"/>
        </pc:sldMkLst>
        <pc:spChg chg="mod">
          <ac:chgData name="Conrad, Roth E" userId="06884989-9dcf-44a0-b091-1ce65ab8fb4f" providerId="ADAL" clId="{D56F6875-760D-3E47-8D47-CE5F88F735CF}" dt="2022-09-14T23:34:58.211" v="181" actId="20577"/>
          <ac:spMkLst>
            <pc:docMk/>
            <pc:sldMk cId="3414337841" sldId="312"/>
            <ac:spMk id="2" creationId="{FCA6D8BD-26FF-5F5C-41DD-ADC2EAB75626}"/>
          </ac:spMkLst>
        </pc:spChg>
        <pc:picChg chg="del">
          <ac:chgData name="Conrad, Roth E" userId="06884989-9dcf-44a0-b091-1ce65ab8fb4f" providerId="ADAL" clId="{D56F6875-760D-3E47-8D47-CE5F88F735CF}" dt="2022-09-14T23:34:27.085" v="170" actId="478"/>
          <ac:picMkLst>
            <pc:docMk/>
            <pc:sldMk cId="3414337841" sldId="312"/>
            <ac:picMk id="4" creationId="{B2DB6FCB-A971-AC71-7DAE-5B7AC0C8E6DA}"/>
          </ac:picMkLst>
        </pc:picChg>
      </pc:sldChg>
      <pc:sldChg chg="del">
        <pc:chgData name="Conrad, Roth E" userId="06884989-9dcf-44a0-b091-1ce65ab8fb4f" providerId="ADAL" clId="{D56F6875-760D-3E47-8D47-CE5F88F735CF}" dt="2022-09-14T19:59:07.040" v="25" actId="2696"/>
        <pc:sldMkLst>
          <pc:docMk/>
          <pc:sldMk cId="2356215324" sldId="313"/>
        </pc:sldMkLst>
      </pc:sldChg>
      <pc:sldChg chg="del">
        <pc:chgData name="Conrad, Roth E" userId="06884989-9dcf-44a0-b091-1ce65ab8fb4f" providerId="ADAL" clId="{D56F6875-760D-3E47-8D47-CE5F88F735CF}" dt="2022-09-14T19:59:09.337" v="26" actId="2696"/>
        <pc:sldMkLst>
          <pc:docMk/>
          <pc:sldMk cId="1716117270" sldId="315"/>
        </pc:sldMkLst>
      </pc:sldChg>
      <pc:sldChg chg="del">
        <pc:chgData name="Conrad, Roth E" userId="06884989-9dcf-44a0-b091-1ce65ab8fb4f" providerId="ADAL" clId="{D56F6875-760D-3E47-8D47-CE5F88F735CF}" dt="2022-09-14T19:59:11.222" v="27" actId="2696"/>
        <pc:sldMkLst>
          <pc:docMk/>
          <pc:sldMk cId="2896980501" sldId="317"/>
        </pc:sldMkLst>
      </pc:sldChg>
      <pc:sldChg chg="addSp delSp modSp mod">
        <pc:chgData name="Conrad, Roth E" userId="06884989-9dcf-44a0-b091-1ce65ab8fb4f" providerId="ADAL" clId="{D56F6875-760D-3E47-8D47-CE5F88F735CF}" dt="2022-09-15T13:52:59.880" v="433" actId="14100"/>
        <pc:sldMkLst>
          <pc:docMk/>
          <pc:sldMk cId="782197752" sldId="319"/>
        </pc:sldMkLst>
        <pc:spChg chg="mod">
          <ac:chgData name="Conrad, Roth E" userId="06884989-9dcf-44a0-b091-1ce65ab8fb4f" providerId="ADAL" clId="{D56F6875-760D-3E47-8D47-CE5F88F735CF}" dt="2022-09-14T23:35:32.115" v="202" actId="20577"/>
          <ac:spMkLst>
            <pc:docMk/>
            <pc:sldMk cId="782197752" sldId="319"/>
            <ac:spMk id="2" creationId="{FCA6D8BD-26FF-5F5C-41DD-ADC2EAB75626}"/>
          </ac:spMkLst>
        </pc:spChg>
        <pc:picChg chg="add del mod">
          <ac:chgData name="Conrad, Roth E" userId="06884989-9dcf-44a0-b091-1ce65ab8fb4f" providerId="ADAL" clId="{D56F6875-760D-3E47-8D47-CE5F88F735CF}" dt="2022-09-15T13:52:42.746" v="428" actId="478"/>
          <ac:picMkLst>
            <pc:docMk/>
            <pc:sldMk cId="782197752" sldId="319"/>
            <ac:picMk id="4" creationId="{9E49792D-DA1A-A4F7-D73A-E8059699C239}"/>
          </ac:picMkLst>
        </pc:picChg>
        <pc:picChg chg="del">
          <ac:chgData name="Conrad, Roth E" userId="06884989-9dcf-44a0-b091-1ce65ab8fb4f" providerId="ADAL" clId="{D56F6875-760D-3E47-8D47-CE5F88F735CF}" dt="2022-09-14T23:35:26.802" v="197" actId="478"/>
          <ac:picMkLst>
            <pc:docMk/>
            <pc:sldMk cId="782197752" sldId="319"/>
            <ac:picMk id="5" creationId="{ED49FF96-2FF8-1A6F-5D01-8D77FB32D925}"/>
          </ac:picMkLst>
        </pc:picChg>
        <pc:picChg chg="add mod">
          <ac:chgData name="Conrad, Roth E" userId="06884989-9dcf-44a0-b091-1ce65ab8fb4f" providerId="ADAL" clId="{D56F6875-760D-3E47-8D47-CE5F88F735CF}" dt="2022-09-15T13:52:59.880" v="433" actId="14100"/>
          <ac:picMkLst>
            <pc:docMk/>
            <pc:sldMk cId="782197752" sldId="319"/>
            <ac:picMk id="8" creationId="{1D1E9344-088C-7FFC-9281-1D14EBF15FAC}"/>
          </ac:picMkLst>
        </pc:picChg>
      </pc:sldChg>
      <pc:sldChg chg="addSp delSp modSp mod">
        <pc:chgData name="Conrad, Roth E" userId="06884989-9dcf-44a0-b091-1ce65ab8fb4f" providerId="ADAL" clId="{D56F6875-760D-3E47-8D47-CE5F88F735CF}" dt="2022-09-15T13:59:30.537" v="441"/>
        <pc:sldMkLst>
          <pc:docMk/>
          <pc:sldMk cId="3133250643" sldId="320"/>
        </pc:sldMkLst>
        <pc:spChg chg="mod">
          <ac:chgData name="Conrad, Roth E" userId="06884989-9dcf-44a0-b091-1ce65ab8fb4f" providerId="ADAL" clId="{D56F6875-760D-3E47-8D47-CE5F88F735CF}" dt="2022-09-14T23:36:07.147" v="218" actId="20577"/>
          <ac:spMkLst>
            <pc:docMk/>
            <pc:sldMk cId="3133250643" sldId="320"/>
            <ac:spMk id="2" creationId="{FCA6D8BD-26FF-5F5C-41DD-ADC2EAB75626}"/>
          </ac:spMkLst>
        </pc:spChg>
        <pc:spChg chg="add del mod">
          <ac:chgData name="Conrad, Roth E" userId="06884989-9dcf-44a0-b091-1ce65ab8fb4f" providerId="ADAL" clId="{D56F6875-760D-3E47-8D47-CE5F88F735CF}" dt="2022-09-15T13:59:30.537" v="441"/>
          <ac:spMkLst>
            <pc:docMk/>
            <pc:sldMk cId="3133250643" sldId="320"/>
            <ac:spMk id="6" creationId="{0AED359D-B07B-FA01-E71A-0E5884262002}"/>
          </ac:spMkLst>
        </pc:spChg>
        <pc:picChg chg="add mod">
          <ac:chgData name="Conrad, Roth E" userId="06884989-9dcf-44a0-b091-1ce65ab8fb4f" providerId="ADAL" clId="{D56F6875-760D-3E47-8D47-CE5F88F735CF}" dt="2022-09-15T13:59:26.311" v="438" actId="14100"/>
          <ac:picMkLst>
            <pc:docMk/>
            <pc:sldMk cId="3133250643" sldId="320"/>
            <ac:picMk id="4" creationId="{0A68041C-2997-F47D-9011-6E4A89219E5F}"/>
          </ac:picMkLst>
        </pc:picChg>
        <pc:picChg chg="del">
          <ac:chgData name="Conrad, Roth E" userId="06884989-9dcf-44a0-b091-1ce65ab8fb4f" providerId="ADAL" clId="{D56F6875-760D-3E47-8D47-CE5F88F735CF}" dt="2022-09-14T23:36:02.465" v="214" actId="478"/>
          <ac:picMkLst>
            <pc:docMk/>
            <pc:sldMk cId="3133250643" sldId="320"/>
            <ac:picMk id="5" creationId="{704F10CE-9FAC-E765-1409-9D431B07C089}"/>
          </ac:picMkLst>
        </pc:picChg>
      </pc:sldChg>
      <pc:sldChg chg="delSp modSp mod">
        <pc:chgData name="Conrad, Roth E" userId="06884989-9dcf-44a0-b091-1ce65ab8fb4f" providerId="ADAL" clId="{D56F6875-760D-3E47-8D47-CE5F88F735CF}" dt="2022-09-14T23:37:35.592" v="245" actId="478"/>
        <pc:sldMkLst>
          <pc:docMk/>
          <pc:sldMk cId="3739944960" sldId="321"/>
        </pc:sldMkLst>
        <pc:spChg chg="mod">
          <ac:chgData name="Conrad, Roth E" userId="06884989-9dcf-44a0-b091-1ce65ab8fb4f" providerId="ADAL" clId="{D56F6875-760D-3E47-8D47-CE5F88F735CF}" dt="2022-09-14T23:36:46.323" v="237" actId="20577"/>
          <ac:spMkLst>
            <pc:docMk/>
            <pc:sldMk cId="3739944960" sldId="321"/>
            <ac:spMk id="2" creationId="{FCA6D8BD-26FF-5F5C-41DD-ADC2EAB75626}"/>
          </ac:spMkLst>
        </pc:spChg>
        <pc:picChg chg="del">
          <ac:chgData name="Conrad, Roth E" userId="06884989-9dcf-44a0-b091-1ce65ab8fb4f" providerId="ADAL" clId="{D56F6875-760D-3E47-8D47-CE5F88F735CF}" dt="2022-09-14T23:37:35.592" v="245" actId="478"/>
          <ac:picMkLst>
            <pc:docMk/>
            <pc:sldMk cId="3739944960" sldId="321"/>
            <ac:picMk id="5" creationId="{24897782-2518-8060-9468-FA1A0B874FA9}"/>
          </ac:picMkLst>
        </pc:picChg>
      </pc:sldChg>
      <pc:sldChg chg="addSp delSp modSp add mod">
        <pc:chgData name="Conrad, Roth E" userId="06884989-9dcf-44a0-b091-1ce65ab8fb4f" providerId="ADAL" clId="{D56F6875-760D-3E47-8D47-CE5F88F735CF}" dt="2022-09-15T14:35:07.182" v="451" actId="207"/>
        <pc:sldMkLst>
          <pc:docMk/>
          <pc:sldMk cId="476836620" sldId="322"/>
        </pc:sldMkLst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3" creationId="{A7AE832F-8ECA-17DF-15D5-BFAEDD9F9FC4}"/>
          </ac:spMkLst>
        </pc:spChg>
        <pc:spChg chg="add mod">
          <ac:chgData name="Conrad, Roth E" userId="06884989-9dcf-44a0-b091-1ce65ab8fb4f" providerId="ADAL" clId="{D56F6875-760D-3E47-8D47-CE5F88F735CF}" dt="2022-09-15T14:35:07.182" v="451" actId="207"/>
          <ac:spMkLst>
            <pc:docMk/>
            <pc:sldMk cId="476836620" sldId="322"/>
            <ac:spMk id="5" creationId="{A015B363-29CB-7532-D097-AF35A0F2426D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6" creationId="{994DD11D-086D-E82B-65EF-E77351F636AF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7" creationId="{BA3CE50E-E4CC-F266-9748-64161779D7C7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8" creationId="{03D6FF09-8A85-786B-9CCB-E32A999AA2C2}"/>
          </ac:spMkLst>
        </pc:spChg>
        <pc:spChg chg="add mod">
          <ac:chgData name="Conrad, Roth E" userId="06884989-9dcf-44a0-b091-1ce65ab8fb4f" providerId="ADAL" clId="{D56F6875-760D-3E47-8D47-CE5F88F735CF}" dt="2022-09-15T14:35:01.547" v="450" actId="207"/>
          <ac:spMkLst>
            <pc:docMk/>
            <pc:sldMk cId="476836620" sldId="322"/>
            <ac:spMk id="9" creationId="{0B55445D-F8D7-5797-E38E-EDD5C274B432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0" creationId="{433B697B-F439-8B06-1EFC-860135EBC0D3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1" creationId="{C6BA59A7-788F-DA83-3D5F-46A54FE1EFA4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2" creationId="{B690B9B2-DCBE-8F1C-43F3-78D552970E84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3" creationId="{A343FBCE-9702-ADCB-EFEE-2FEC695540C2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4" creationId="{022EFDFC-4761-F4B0-58AD-48BA8307F2E2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5" creationId="{2B8EF6C2-720D-3DDC-1228-3ABE217396E7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6" creationId="{16B37C13-6B93-8C1E-CDA9-BB50ED563CDD}"/>
          </ac:spMkLst>
        </pc:spChg>
        <pc:spChg chg="add mod">
          <ac:chgData name="Conrad, Roth E" userId="06884989-9dcf-44a0-b091-1ce65ab8fb4f" providerId="ADAL" clId="{D56F6875-760D-3E47-8D47-CE5F88F735CF}" dt="2022-09-15T13:38:04.596" v="391"/>
          <ac:spMkLst>
            <pc:docMk/>
            <pc:sldMk cId="476836620" sldId="322"/>
            <ac:spMk id="17" creationId="{19FFEAA9-7BCC-C2A8-5EDC-BF16585D6C93}"/>
          </ac:spMkLst>
        </pc:spChg>
        <pc:spChg chg="add mod">
          <ac:chgData name="Conrad, Roth E" userId="06884989-9dcf-44a0-b091-1ce65ab8fb4f" providerId="ADAL" clId="{D56F6875-760D-3E47-8D47-CE5F88F735CF}" dt="2022-09-15T13:47:35.987" v="417"/>
          <ac:spMkLst>
            <pc:docMk/>
            <pc:sldMk cId="476836620" sldId="322"/>
            <ac:spMk id="18" creationId="{D435827F-70C1-A2A1-C0C2-002547B5663C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35:37.921" v="204" actId="20577"/>
          <ac:spMkLst>
            <pc:docMk/>
            <pc:sldMk cId="476836620" sldId="322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04.130" v="390" actId="478"/>
          <ac:spMkLst>
            <pc:docMk/>
            <pc:sldMk cId="476836620" sldId="322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00.888" v="389" actId="478"/>
          <ac:spMkLst>
            <pc:docMk/>
            <pc:sldMk cId="476836620" sldId="322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00.888" v="389" actId="478"/>
          <ac:spMkLst>
            <pc:docMk/>
            <pc:sldMk cId="476836620" sldId="322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00.888" v="389" actId="478"/>
          <ac:spMkLst>
            <pc:docMk/>
            <pc:sldMk cId="476836620" sldId="322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00.888" v="389" actId="478"/>
          <ac:spMkLst>
            <pc:docMk/>
            <pc:sldMk cId="476836620" sldId="322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04.596" v="391"/>
          <ac:picMkLst>
            <pc:docMk/>
            <pc:sldMk cId="476836620" sldId="322"/>
            <ac:picMk id="2" creationId="{F62A21A3-2EFF-BFD1-2C24-65CF68B8DF5B}"/>
          </ac:picMkLst>
        </pc:picChg>
        <pc:picChg chg="add mod">
          <ac:chgData name="Conrad, Roth E" userId="06884989-9dcf-44a0-b091-1ce65ab8fb4f" providerId="ADAL" clId="{D56F6875-760D-3E47-8D47-CE5F88F735CF}" dt="2022-09-15T13:38:04.596" v="391"/>
          <ac:picMkLst>
            <pc:docMk/>
            <pc:sldMk cId="476836620" sldId="322"/>
            <ac:picMk id="4" creationId="{68565ABA-8E0A-16A5-4013-22FB6460245E}"/>
          </ac:picMkLst>
        </pc:picChg>
        <pc:picChg chg="del">
          <ac:chgData name="Conrad, Roth E" userId="06884989-9dcf-44a0-b091-1ce65ab8fb4f" providerId="ADAL" clId="{D56F6875-760D-3E47-8D47-CE5F88F735CF}" dt="2022-09-15T13:38:04.130" v="390" actId="478"/>
          <ac:picMkLst>
            <pc:docMk/>
            <pc:sldMk cId="476836620" sldId="322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04.130" v="390" actId="478"/>
          <ac:picMkLst>
            <pc:docMk/>
            <pc:sldMk cId="476836620" sldId="322"/>
            <ac:picMk id="52" creationId="{AB1B78BA-C65E-A4DE-0B54-3EF53079EA94}"/>
          </ac:picMkLst>
        </pc:picChg>
      </pc:sldChg>
      <pc:sldChg chg="addSp delSp modSp add mod">
        <pc:chgData name="Conrad, Roth E" userId="06884989-9dcf-44a0-b091-1ce65ab8fb4f" providerId="ADAL" clId="{D56F6875-760D-3E47-8D47-CE5F88F735CF}" dt="2022-09-15T14:40:09.220" v="453" actId="207"/>
        <pc:sldMkLst>
          <pc:docMk/>
          <pc:sldMk cId="1413137935" sldId="323"/>
        </pc:sldMkLst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3" creationId="{8578CE54-69E3-9C42-2A29-82618C3E7BA6}"/>
          </ac:spMkLst>
        </pc:spChg>
        <pc:spChg chg="add mod">
          <ac:chgData name="Conrad, Roth E" userId="06884989-9dcf-44a0-b091-1ce65ab8fb4f" providerId="ADAL" clId="{D56F6875-760D-3E47-8D47-CE5F88F735CF}" dt="2022-09-15T14:40:09.220" v="453" actId="207"/>
          <ac:spMkLst>
            <pc:docMk/>
            <pc:sldMk cId="1413137935" sldId="323"/>
            <ac:spMk id="5" creationId="{5B6C265B-6DB9-219A-FBD7-29DAA48951A4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6" creationId="{6CF51725-C941-630F-CBDE-80C0625FD887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7" creationId="{2DA030A3-EDE0-FF64-0AC8-7B363E9C85B2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8" creationId="{24CB3127-DCDA-AD0A-CB83-7FD69947C211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9" creationId="{462B91D9-F771-8DFF-A24A-A2997F03C6E7}"/>
          </ac:spMkLst>
        </pc:spChg>
        <pc:spChg chg="add mod">
          <ac:chgData name="Conrad, Roth E" userId="06884989-9dcf-44a0-b091-1ce65ab8fb4f" providerId="ADAL" clId="{D56F6875-760D-3E47-8D47-CE5F88F735CF}" dt="2022-09-15T14:40:04.084" v="452" actId="207"/>
          <ac:spMkLst>
            <pc:docMk/>
            <pc:sldMk cId="1413137935" sldId="323"/>
            <ac:spMk id="10" creationId="{C91F2A2F-3BF3-8445-1177-7A36676DA8CF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1" creationId="{22014D42-2811-6026-DBD2-38B67AA718D5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2" creationId="{511B5F3E-3D7C-BA17-1917-01C0DA83F485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3" creationId="{A630D73E-8420-CDAE-CF8F-A83EB4883662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4" creationId="{894C79D8-E4D3-E747-BA0B-60B1B880583F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5" creationId="{9C5BA9FD-3FA8-9C6C-17D3-DA1DF5488FCE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6" creationId="{EAF600A0-B8A2-09CF-F274-DE8BAB5E7616}"/>
          </ac:spMkLst>
        </pc:spChg>
        <pc:spChg chg="add mod">
          <ac:chgData name="Conrad, Roth E" userId="06884989-9dcf-44a0-b091-1ce65ab8fb4f" providerId="ADAL" clId="{D56F6875-760D-3E47-8D47-CE5F88F735CF}" dt="2022-09-15T13:38:14.090" v="394"/>
          <ac:spMkLst>
            <pc:docMk/>
            <pc:sldMk cId="1413137935" sldId="323"/>
            <ac:spMk id="17" creationId="{E6A70450-A65D-5AB7-2C15-A2098DFE7F6B}"/>
          </ac:spMkLst>
        </pc:spChg>
        <pc:spChg chg="add mod">
          <ac:chgData name="Conrad, Roth E" userId="06884989-9dcf-44a0-b091-1ce65ab8fb4f" providerId="ADAL" clId="{D56F6875-760D-3E47-8D47-CE5F88F735CF}" dt="2022-09-15T13:47:37.971" v="418"/>
          <ac:spMkLst>
            <pc:docMk/>
            <pc:sldMk cId="1413137935" sldId="323"/>
            <ac:spMk id="18" creationId="{4A6297BE-5F06-9E10-11C9-6C38F3CA4AE4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35:54.052" v="209" actId="20577"/>
          <ac:spMkLst>
            <pc:docMk/>
            <pc:sldMk cId="1413137935" sldId="323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13.169" v="393" actId="478"/>
          <ac:spMkLst>
            <pc:docMk/>
            <pc:sldMk cId="1413137935" sldId="323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10.507" v="392" actId="478"/>
          <ac:spMkLst>
            <pc:docMk/>
            <pc:sldMk cId="1413137935" sldId="323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10.507" v="392" actId="478"/>
          <ac:spMkLst>
            <pc:docMk/>
            <pc:sldMk cId="1413137935" sldId="323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10.507" v="392" actId="478"/>
          <ac:spMkLst>
            <pc:docMk/>
            <pc:sldMk cId="1413137935" sldId="323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10.507" v="392" actId="478"/>
          <ac:spMkLst>
            <pc:docMk/>
            <pc:sldMk cId="1413137935" sldId="323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14.090" v="394"/>
          <ac:picMkLst>
            <pc:docMk/>
            <pc:sldMk cId="1413137935" sldId="323"/>
            <ac:picMk id="2" creationId="{F04CC8C7-514B-242B-8C17-FE3EC2C17D58}"/>
          </ac:picMkLst>
        </pc:picChg>
        <pc:picChg chg="add mod">
          <ac:chgData name="Conrad, Roth E" userId="06884989-9dcf-44a0-b091-1ce65ab8fb4f" providerId="ADAL" clId="{D56F6875-760D-3E47-8D47-CE5F88F735CF}" dt="2022-09-15T13:38:14.090" v="394"/>
          <ac:picMkLst>
            <pc:docMk/>
            <pc:sldMk cId="1413137935" sldId="323"/>
            <ac:picMk id="4" creationId="{FAB49464-89D9-0B47-91CD-F552C5B17EF4}"/>
          </ac:picMkLst>
        </pc:picChg>
        <pc:picChg chg="del">
          <ac:chgData name="Conrad, Roth E" userId="06884989-9dcf-44a0-b091-1ce65ab8fb4f" providerId="ADAL" clId="{D56F6875-760D-3E47-8D47-CE5F88F735CF}" dt="2022-09-15T13:38:13.169" v="393" actId="478"/>
          <ac:picMkLst>
            <pc:docMk/>
            <pc:sldMk cId="1413137935" sldId="323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13.169" v="393" actId="478"/>
          <ac:picMkLst>
            <pc:docMk/>
            <pc:sldMk cId="1413137935" sldId="323"/>
            <ac:picMk id="52" creationId="{AB1B78BA-C65E-A4DE-0B54-3EF53079EA94}"/>
          </ac:picMkLst>
        </pc:picChg>
      </pc:sldChg>
      <pc:sldChg chg="addSp delSp modSp add mod">
        <pc:chgData name="Conrad, Roth E" userId="06884989-9dcf-44a0-b091-1ce65ab8fb4f" providerId="ADAL" clId="{D56F6875-760D-3E47-8D47-CE5F88F735CF}" dt="2022-09-15T13:47:39.832" v="419"/>
        <pc:sldMkLst>
          <pc:docMk/>
          <pc:sldMk cId="814787238" sldId="324"/>
        </pc:sldMkLst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3" creationId="{D8DE708B-2551-E17B-C3F3-21A0EA2A92CE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5" creationId="{A4572BF8-B822-1E87-BF61-E729AC85CC11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6" creationId="{FBFD291D-5E1A-F71F-1B82-1A47D44445D7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7" creationId="{279BA95D-E6B5-5E48-EC1F-49C1FC72B63C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8" creationId="{F4C19F46-D7A0-50C5-50EB-9DB2A48107B5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9" creationId="{119E7532-10DC-FEBB-CDF5-4AF97F8B7AAF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0" creationId="{9915F5F6-8920-4388-98FF-CB1C8D424B16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1" creationId="{2AA0D872-9B9F-5304-4E95-E1A707A83631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2" creationId="{12B87565-9394-A4C8-8F2D-52ADEBD97BF9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3" creationId="{E62334F0-CAE3-9E7A-51D3-1245864E2DCA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4" creationId="{F711CCF3-C5E3-7896-885A-753DCFDE3F2E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5" creationId="{0DD17356-92D7-8032-9A04-E25645BB0329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6" creationId="{E5E53334-870B-2994-6497-3A86B178AB63}"/>
          </ac:spMkLst>
        </pc:spChg>
        <pc:spChg chg="add mod">
          <ac:chgData name="Conrad, Roth E" userId="06884989-9dcf-44a0-b091-1ce65ab8fb4f" providerId="ADAL" clId="{D56F6875-760D-3E47-8D47-CE5F88F735CF}" dt="2022-09-15T13:38:23.731" v="397"/>
          <ac:spMkLst>
            <pc:docMk/>
            <pc:sldMk cId="814787238" sldId="324"/>
            <ac:spMk id="17" creationId="{00C2211C-EC8A-771C-6CF7-1DDC696E1B03}"/>
          </ac:spMkLst>
        </pc:spChg>
        <pc:spChg chg="add mod">
          <ac:chgData name="Conrad, Roth E" userId="06884989-9dcf-44a0-b091-1ce65ab8fb4f" providerId="ADAL" clId="{D56F6875-760D-3E47-8D47-CE5F88F735CF}" dt="2022-09-15T13:47:39.832" v="419"/>
          <ac:spMkLst>
            <pc:docMk/>
            <pc:sldMk cId="814787238" sldId="324"/>
            <ac:spMk id="18" creationId="{4AAB1744-1DA0-0947-01BD-02C1F754864C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36:35.345" v="233" actId="20577"/>
          <ac:spMkLst>
            <pc:docMk/>
            <pc:sldMk cId="814787238" sldId="324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23.008" v="396" actId="478"/>
          <ac:spMkLst>
            <pc:docMk/>
            <pc:sldMk cId="814787238" sldId="324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19.925" v="395" actId="478"/>
          <ac:spMkLst>
            <pc:docMk/>
            <pc:sldMk cId="814787238" sldId="324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19.925" v="395" actId="478"/>
          <ac:spMkLst>
            <pc:docMk/>
            <pc:sldMk cId="814787238" sldId="324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19.925" v="395" actId="478"/>
          <ac:spMkLst>
            <pc:docMk/>
            <pc:sldMk cId="814787238" sldId="324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19.925" v="395" actId="478"/>
          <ac:spMkLst>
            <pc:docMk/>
            <pc:sldMk cId="814787238" sldId="324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23.731" v="397"/>
          <ac:picMkLst>
            <pc:docMk/>
            <pc:sldMk cId="814787238" sldId="324"/>
            <ac:picMk id="2" creationId="{421ADCAE-5D83-A908-A2AA-AD7261BD5032}"/>
          </ac:picMkLst>
        </pc:picChg>
        <pc:picChg chg="add mod">
          <ac:chgData name="Conrad, Roth E" userId="06884989-9dcf-44a0-b091-1ce65ab8fb4f" providerId="ADAL" clId="{D56F6875-760D-3E47-8D47-CE5F88F735CF}" dt="2022-09-15T13:38:23.731" v="397"/>
          <ac:picMkLst>
            <pc:docMk/>
            <pc:sldMk cId="814787238" sldId="324"/>
            <ac:picMk id="4" creationId="{3FD95F40-BE18-CC07-73F1-592FA6E4D51C}"/>
          </ac:picMkLst>
        </pc:picChg>
        <pc:picChg chg="del">
          <ac:chgData name="Conrad, Roth E" userId="06884989-9dcf-44a0-b091-1ce65ab8fb4f" providerId="ADAL" clId="{D56F6875-760D-3E47-8D47-CE5F88F735CF}" dt="2022-09-15T13:38:23.008" v="396" actId="478"/>
          <ac:picMkLst>
            <pc:docMk/>
            <pc:sldMk cId="814787238" sldId="324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23.008" v="396" actId="478"/>
          <ac:picMkLst>
            <pc:docMk/>
            <pc:sldMk cId="814787238" sldId="324"/>
            <ac:picMk id="52" creationId="{AB1B78BA-C65E-A4DE-0B54-3EF53079EA94}"/>
          </ac:picMkLst>
        </pc:picChg>
      </pc:sldChg>
      <pc:sldChg chg="modSp add mod">
        <pc:chgData name="Conrad, Roth E" userId="06884989-9dcf-44a0-b091-1ce65ab8fb4f" providerId="ADAL" clId="{D56F6875-760D-3E47-8D47-CE5F88F735CF}" dt="2022-09-14T23:39:34.919" v="271" actId="20577"/>
        <pc:sldMkLst>
          <pc:docMk/>
          <pc:sldMk cId="463453926" sldId="325"/>
        </pc:sldMkLst>
        <pc:spChg chg="mod">
          <ac:chgData name="Conrad, Roth E" userId="06884989-9dcf-44a0-b091-1ce65ab8fb4f" providerId="ADAL" clId="{D56F6875-760D-3E47-8D47-CE5F88F735CF}" dt="2022-09-14T23:38:30.112" v="254" actId="20577"/>
          <ac:spMkLst>
            <pc:docMk/>
            <pc:sldMk cId="463453926" sldId="325"/>
            <ac:spMk id="2" creationId="{5BE44414-2209-D157-BB20-5869D5E91F61}"/>
          </ac:spMkLst>
        </pc:spChg>
        <pc:spChg chg="mod">
          <ac:chgData name="Conrad, Roth E" userId="06884989-9dcf-44a0-b091-1ce65ab8fb4f" providerId="ADAL" clId="{D56F6875-760D-3E47-8D47-CE5F88F735CF}" dt="2022-09-14T23:39:34.919" v="271" actId="20577"/>
          <ac:spMkLst>
            <pc:docMk/>
            <pc:sldMk cId="463453926" sldId="325"/>
            <ac:spMk id="3" creationId="{0C055184-CB63-2740-05AD-011585BAD362}"/>
          </ac:spMkLst>
        </pc:spChg>
      </pc:sldChg>
      <pc:sldChg chg="addSp delSp modSp add mod">
        <pc:chgData name="Conrad, Roth E" userId="06884989-9dcf-44a0-b091-1ce65ab8fb4f" providerId="ADAL" clId="{D56F6875-760D-3E47-8D47-CE5F88F735CF}" dt="2022-09-15T13:47:41.468" v="420"/>
        <pc:sldMkLst>
          <pc:docMk/>
          <pc:sldMk cId="2648316202" sldId="326"/>
        </pc:sldMkLst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3" creationId="{D479E43B-5063-9ADD-1041-11EC7F980951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5" creationId="{CA7CB2BF-A5EA-37F2-BA8A-553445CBDBFC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6" creationId="{84AF5465-AAAF-AC8A-3356-E3C4861F27CD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7" creationId="{9C0289E2-6B28-FC52-5C2E-3015B736C952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8" creationId="{54DE72F5-A65B-778C-26F2-E432A98C4818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9" creationId="{5FE10E45-38BF-E86C-F764-982AD5B691DA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0" creationId="{B710619F-9F48-CFC6-033C-77BD8B907F49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1" creationId="{EABAA5E5-7261-E2EE-A8F2-96DA7B47F4A8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2" creationId="{AC78C1F8-2E06-EBD3-51E7-EDD04FD564B2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3" creationId="{29EEC8BB-6C0C-4D9A-E2D3-3167C9867858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4" creationId="{094BDDFB-F735-B388-E9BA-214C6B5FD6D4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5" creationId="{E1190EFD-BCBF-37CE-01C1-61C385B329B0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6" creationId="{2FDB294B-CF91-F8C7-383F-F67BC530C111}"/>
          </ac:spMkLst>
        </pc:spChg>
        <pc:spChg chg="add mod">
          <ac:chgData name="Conrad, Roth E" userId="06884989-9dcf-44a0-b091-1ce65ab8fb4f" providerId="ADAL" clId="{D56F6875-760D-3E47-8D47-CE5F88F735CF}" dt="2022-09-15T13:38:34.301" v="401"/>
          <ac:spMkLst>
            <pc:docMk/>
            <pc:sldMk cId="2648316202" sldId="326"/>
            <ac:spMk id="17" creationId="{A6D25403-2642-7304-442A-240A12E3B040}"/>
          </ac:spMkLst>
        </pc:spChg>
        <pc:spChg chg="add mod">
          <ac:chgData name="Conrad, Roth E" userId="06884989-9dcf-44a0-b091-1ce65ab8fb4f" providerId="ADAL" clId="{D56F6875-760D-3E47-8D47-CE5F88F735CF}" dt="2022-09-15T13:47:41.468" v="420"/>
          <ac:spMkLst>
            <pc:docMk/>
            <pc:sldMk cId="2648316202" sldId="326"/>
            <ac:spMk id="18" creationId="{ADCF7993-FB24-3073-5D67-5961EF99E8D7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39:46.174" v="278" actId="20577"/>
          <ac:spMkLst>
            <pc:docMk/>
            <pc:sldMk cId="2648316202" sldId="326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31.348" v="399" actId="478"/>
          <ac:spMkLst>
            <pc:docMk/>
            <pc:sldMk cId="2648316202" sldId="326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28.581" v="398" actId="478"/>
          <ac:spMkLst>
            <pc:docMk/>
            <pc:sldMk cId="2648316202" sldId="326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28.581" v="398" actId="478"/>
          <ac:spMkLst>
            <pc:docMk/>
            <pc:sldMk cId="2648316202" sldId="326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28.581" v="398" actId="478"/>
          <ac:spMkLst>
            <pc:docMk/>
            <pc:sldMk cId="2648316202" sldId="326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28.581" v="398" actId="478"/>
          <ac:spMkLst>
            <pc:docMk/>
            <pc:sldMk cId="2648316202" sldId="326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34.301" v="401"/>
          <ac:picMkLst>
            <pc:docMk/>
            <pc:sldMk cId="2648316202" sldId="326"/>
            <ac:picMk id="2" creationId="{1F819CA9-9225-0506-7462-F2ED870A22A5}"/>
          </ac:picMkLst>
        </pc:picChg>
        <pc:picChg chg="add mod">
          <ac:chgData name="Conrad, Roth E" userId="06884989-9dcf-44a0-b091-1ce65ab8fb4f" providerId="ADAL" clId="{D56F6875-760D-3E47-8D47-CE5F88F735CF}" dt="2022-09-15T13:38:34.301" v="401"/>
          <ac:picMkLst>
            <pc:docMk/>
            <pc:sldMk cId="2648316202" sldId="326"/>
            <ac:picMk id="4" creationId="{0D6BB0AD-660C-9541-4C1E-C84C1AA67E75}"/>
          </ac:picMkLst>
        </pc:picChg>
        <pc:picChg chg="del">
          <ac:chgData name="Conrad, Roth E" userId="06884989-9dcf-44a0-b091-1ce65ab8fb4f" providerId="ADAL" clId="{D56F6875-760D-3E47-8D47-CE5F88F735CF}" dt="2022-09-15T13:38:33.335" v="400" actId="478"/>
          <ac:picMkLst>
            <pc:docMk/>
            <pc:sldMk cId="2648316202" sldId="326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31.348" v="399" actId="478"/>
          <ac:picMkLst>
            <pc:docMk/>
            <pc:sldMk cId="2648316202" sldId="326"/>
            <ac:picMk id="52" creationId="{AB1B78BA-C65E-A4DE-0B54-3EF53079EA94}"/>
          </ac:picMkLst>
        </pc:picChg>
      </pc:sldChg>
      <pc:sldChg chg="addSp delSp modSp add mod setBg delDesignElem">
        <pc:chgData name="Conrad, Roth E" userId="06884989-9dcf-44a0-b091-1ce65ab8fb4f" providerId="ADAL" clId="{D56F6875-760D-3E47-8D47-CE5F88F735CF}" dt="2022-09-15T14:04:04.342" v="449" actId="14100"/>
        <pc:sldMkLst>
          <pc:docMk/>
          <pc:sldMk cId="526549211" sldId="327"/>
        </pc:sldMkLst>
        <pc:spChg chg="mod">
          <ac:chgData name="Conrad, Roth E" userId="06884989-9dcf-44a0-b091-1ce65ab8fb4f" providerId="ADAL" clId="{D56F6875-760D-3E47-8D47-CE5F88F735CF}" dt="2022-09-14T23:39:55.378" v="285" actId="20577"/>
          <ac:spMkLst>
            <pc:docMk/>
            <pc:sldMk cId="526549211" sldId="327"/>
            <ac:spMk id="2" creationId="{FCA6D8BD-26FF-5F5C-41DD-ADC2EAB75626}"/>
          </ac:spMkLst>
        </pc:spChg>
        <pc:spChg chg="del">
          <ac:chgData name="Conrad, Roth E" userId="06884989-9dcf-44a0-b091-1ce65ab8fb4f" providerId="ADAL" clId="{D56F6875-760D-3E47-8D47-CE5F88F735CF}" dt="2022-09-14T23:36:56.380" v="239"/>
          <ac:spMkLst>
            <pc:docMk/>
            <pc:sldMk cId="526549211" sldId="327"/>
            <ac:spMk id="6" creationId="{A4AC5506-6312-4701-8D3C-40187889A947}"/>
          </ac:spMkLst>
        </pc:spChg>
        <pc:spChg chg="add">
          <ac:chgData name="Conrad, Roth E" userId="06884989-9dcf-44a0-b091-1ce65ab8fb4f" providerId="ADAL" clId="{D56F6875-760D-3E47-8D47-CE5F88F735CF}" dt="2022-09-14T23:38:14.238" v="249" actId="26606"/>
          <ac:spMkLst>
            <pc:docMk/>
            <pc:sldMk cId="526549211" sldId="327"/>
            <ac:spMk id="8" creationId="{A4AC5506-6312-4701-8D3C-40187889A947}"/>
          </ac:spMkLst>
        </pc:spChg>
        <pc:picChg chg="add del mod">
          <ac:chgData name="Conrad, Roth E" userId="06884989-9dcf-44a0-b091-1ce65ab8fb4f" providerId="ADAL" clId="{D56F6875-760D-3E47-8D47-CE5F88F735CF}" dt="2022-09-14T23:38:21.648" v="252" actId="478"/>
          <ac:picMkLst>
            <pc:docMk/>
            <pc:sldMk cId="526549211" sldId="327"/>
            <ac:picMk id="3" creationId="{F47E2750-3EC7-C9FD-FD18-523CCD1A7C4C}"/>
          </ac:picMkLst>
        </pc:picChg>
        <pc:picChg chg="del">
          <ac:chgData name="Conrad, Roth E" userId="06884989-9dcf-44a0-b091-1ce65ab8fb4f" providerId="ADAL" clId="{D56F6875-760D-3E47-8D47-CE5F88F735CF}" dt="2022-09-14T23:36:59.554" v="240" actId="478"/>
          <ac:picMkLst>
            <pc:docMk/>
            <pc:sldMk cId="526549211" sldId="327"/>
            <ac:picMk id="5" creationId="{24897782-2518-8060-9468-FA1A0B874FA9}"/>
          </ac:picMkLst>
        </pc:picChg>
        <pc:picChg chg="add mod">
          <ac:chgData name="Conrad, Roth E" userId="06884989-9dcf-44a0-b091-1ce65ab8fb4f" providerId="ADAL" clId="{D56F6875-760D-3E47-8D47-CE5F88F735CF}" dt="2022-09-15T14:04:04.342" v="449" actId="14100"/>
          <ac:picMkLst>
            <pc:docMk/>
            <pc:sldMk cId="526549211" sldId="327"/>
            <ac:picMk id="7" creationId="{B41FB9BC-1F8D-7983-AC63-8A97013096B5}"/>
          </ac:picMkLst>
        </pc:picChg>
      </pc:sldChg>
      <pc:sldChg chg="modSp add mod">
        <pc:chgData name="Conrad, Roth E" userId="06884989-9dcf-44a0-b091-1ce65ab8fb4f" providerId="ADAL" clId="{D56F6875-760D-3E47-8D47-CE5F88F735CF}" dt="2022-09-14T23:40:39.059" v="302" actId="5793"/>
        <pc:sldMkLst>
          <pc:docMk/>
          <pc:sldMk cId="3047068809" sldId="328"/>
        </pc:sldMkLst>
        <pc:spChg chg="mod">
          <ac:chgData name="Conrad, Roth E" userId="06884989-9dcf-44a0-b091-1ce65ab8fb4f" providerId="ADAL" clId="{D56F6875-760D-3E47-8D47-CE5F88F735CF}" dt="2022-09-14T23:40:36.524" v="299" actId="20577"/>
          <ac:spMkLst>
            <pc:docMk/>
            <pc:sldMk cId="3047068809" sldId="328"/>
            <ac:spMk id="2" creationId="{5BE44414-2209-D157-BB20-5869D5E91F61}"/>
          </ac:spMkLst>
        </pc:spChg>
        <pc:spChg chg="mod">
          <ac:chgData name="Conrad, Roth E" userId="06884989-9dcf-44a0-b091-1ce65ab8fb4f" providerId="ADAL" clId="{D56F6875-760D-3E47-8D47-CE5F88F735CF}" dt="2022-09-14T23:40:39.059" v="302" actId="5793"/>
          <ac:spMkLst>
            <pc:docMk/>
            <pc:sldMk cId="3047068809" sldId="328"/>
            <ac:spMk id="3" creationId="{0C055184-CB63-2740-05AD-011585BAD362}"/>
          </ac:spMkLst>
        </pc:spChg>
      </pc:sldChg>
      <pc:sldChg chg="addSp delSp modSp add mod">
        <pc:chgData name="Conrad, Roth E" userId="06884989-9dcf-44a0-b091-1ce65ab8fb4f" providerId="ADAL" clId="{D56F6875-760D-3E47-8D47-CE5F88F735CF}" dt="2022-09-15T13:47:44.932" v="422"/>
        <pc:sldMkLst>
          <pc:docMk/>
          <pc:sldMk cId="1858019403" sldId="329"/>
        </pc:sldMkLst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3" creationId="{9441EAC9-0130-288B-6288-346F06A65C91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5" creationId="{EBBF67C9-1598-99C0-D9E3-49BBA36F27E1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6" creationId="{B2783B67-61EA-1D10-EFEE-98DDD9276F4B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7" creationId="{22FF209F-507F-4D58-DD0B-52675A08DA8A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8" creationId="{94D5699A-1917-2E9A-E4C3-74571FBB3000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9" creationId="{596F3AFA-31CE-2CCD-E218-8FC668F81838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0" creationId="{87E80C70-F3CF-27B7-0D7E-9D85D51E9BCE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1" creationId="{9108357A-BC15-F1FE-1943-27C618DBA3FB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2" creationId="{5C572CC8-C114-F114-B110-63D58351F6C4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3" creationId="{6338B53F-4707-09DE-73A9-C2E1581FF30E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4" creationId="{D0134E71-9DD4-C911-29C2-79EEABA24BAE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5" creationId="{6865F923-8271-FA9C-D125-73F9A0B16270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6" creationId="{A5D9EEB1-B445-E8DF-3A2D-8B5B8BDED82B}"/>
          </ac:spMkLst>
        </pc:spChg>
        <pc:spChg chg="add mod">
          <ac:chgData name="Conrad, Roth E" userId="06884989-9dcf-44a0-b091-1ce65ab8fb4f" providerId="ADAL" clId="{D56F6875-760D-3E47-8D47-CE5F88F735CF}" dt="2022-09-15T13:38:50.140" v="407"/>
          <ac:spMkLst>
            <pc:docMk/>
            <pc:sldMk cId="1858019403" sldId="329"/>
            <ac:spMk id="17" creationId="{05BEAF1B-1836-40E7-D16C-A71D6525C672}"/>
          </ac:spMkLst>
        </pc:spChg>
        <pc:spChg chg="add mod">
          <ac:chgData name="Conrad, Roth E" userId="06884989-9dcf-44a0-b091-1ce65ab8fb4f" providerId="ADAL" clId="{D56F6875-760D-3E47-8D47-CE5F88F735CF}" dt="2022-09-15T13:47:44.932" v="422"/>
          <ac:spMkLst>
            <pc:docMk/>
            <pc:sldMk cId="1858019403" sldId="329"/>
            <ac:spMk id="18" creationId="{ED61D7C3-9E13-AF47-22D4-FD4E76B41220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40:43.437" v="304" actId="20577"/>
          <ac:spMkLst>
            <pc:docMk/>
            <pc:sldMk cId="1858019403" sldId="329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49.372" v="406" actId="478"/>
          <ac:spMkLst>
            <pc:docMk/>
            <pc:sldMk cId="1858019403" sldId="329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46.752" v="405" actId="478"/>
          <ac:spMkLst>
            <pc:docMk/>
            <pc:sldMk cId="1858019403" sldId="329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46.752" v="405" actId="478"/>
          <ac:spMkLst>
            <pc:docMk/>
            <pc:sldMk cId="1858019403" sldId="329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46.752" v="405" actId="478"/>
          <ac:spMkLst>
            <pc:docMk/>
            <pc:sldMk cId="1858019403" sldId="329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46.752" v="405" actId="478"/>
          <ac:spMkLst>
            <pc:docMk/>
            <pc:sldMk cId="1858019403" sldId="329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50.140" v="407"/>
          <ac:picMkLst>
            <pc:docMk/>
            <pc:sldMk cId="1858019403" sldId="329"/>
            <ac:picMk id="2" creationId="{499AA7ED-647D-F688-6005-874F444D3E1D}"/>
          </ac:picMkLst>
        </pc:picChg>
        <pc:picChg chg="add mod">
          <ac:chgData name="Conrad, Roth E" userId="06884989-9dcf-44a0-b091-1ce65ab8fb4f" providerId="ADAL" clId="{D56F6875-760D-3E47-8D47-CE5F88F735CF}" dt="2022-09-15T13:38:50.140" v="407"/>
          <ac:picMkLst>
            <pc:docMk/>
            <pc:sldMk cId="1858019403" sldId="329"/>
            <ac:picMk id="4" creationId="{50A4BF34-26FD-0A34-B64D-62EFAB7E8900}"/>
          </ac:picMkLst>
        </pc:picChg>
        <pc:picChg chg="del">
          <ac:chgData name="Conrad, Roth E" userId="06884989-9dcf-44a0-b091-1ce65ab8fb4f" providerId="ADAL" clId="{D56F6875-760D-3E47-8D47-CE5F88F735CF}" dt="2022-09-15T13:38:49.372" v="406" actId="478"/>
          <ac:picMkLst>
            <pc:docMk/>
            <pc:sldMk cId="1858019403" sldId="329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49.372" v="406" actId="478"/>
          <ac:picMkLst>
            <pc:docMk/>
            <pc:sldMk cId="1858019403" sldId="329"/>
            <ac:picMk id="52" creationId="{AB1B78BA-C65E-A4DE-0B54-3EF53079EA94}"/>
          </ac:picMkLst>
        </pc:picChg>
      </pc:sldChg>
      <pc:sldChg chg="addSp delSp modSp add mod setBg delDesignElem">
        <pc:chgData name="Conrad, Roth E" userId="06884989-9dcf-44a0-b091-1ce65ab8fb4f" providerId="ADAL" clId="{D56F6875-760D-3E47-8D47-CE5F88F735CF}" dt="2022-09-14T23:40:47.832" v="308" actId="5793"/>
        <pc:sldMkLst>
          <pc:docMk/>
          <pc:sldMk cId="2332407032" sldId="330"/>
        </pc:sldMkLst>
        <pc:spChg chg="mod">
          <ac:chgData name="Conrad, Roth E" userId="06884989-9dcf-44a0-b091-1ce65ab8fb4f" providerId="ADAL" clId="{D56F6875-760D-3E47-8D47-CE5F88F735CF}" dt="2022-09-14T23:40:47.832" v="308" actId="5793"/>
          <ac:spMkLst>
            <pc:docMk/>
            <pc:sldMk cId="2332407032" sldId="330"/>
            <ac:spMk id="2" creationId="{FCA6D8BD-26FF-5F5C-41DD-ADC2EAB75626}"/>
          </ac:spMkLst>
        </pc:spChg>
        <pc:spChg chg="del">
          <ac:chgData name="Conrad, Roth E" userId="06884989-9dcf-44a0-b091-1ce65ab8fb4f" providerId="ADAL" clId="{D56F6875-760D-3E47-8D47-CE5F88F735CF}" dt="2022-09-14T23:37:00.848" v="242"/>
          <ac:spMkLst>
            <pc:docMk/>
            <pc:sldMk cId="2332407032" sldId="330"/>
            <ac:spMk id="6" creationId="{A4AC5506-6312-4701-8D3C-40187889A947}"/>
          </ac:spMkLst>
        </pc:spChg>
        <pc:spChg chg="add">
          <ac:chgData name="Conrad, Roth E" userId="06884989-9dcf-44a0-b091-1ce65ab8fb4f" providerId="ADAL" clId="{D56F6875-760D-3E47-8D47-CE5F88F735CF}" dt="2022-09-14T23:37:09.364" v="243" actId="26606"/>
          <ac:spMkLst>
            <pc:docMk/>
            <pc:sldMk cId="2332407032" sldId="330"/>
            <ac:spMk id="10" creationId="{A4AC5506-6312-4701-8D3C-40187889A947}"/>
          </ac:spMkLst>
        </pc:spChg>
        <pc:picChg chg="del mod">
          <ac:chgData name="Conrad, Roth E" userId="06884989-9dcf-44a0-b091-1ce65ab8fb4f" providerId="ADAL" clId="{D56F6875-760D-3E47-8D47-CE5F88F735CF}" dt="2022-09-14T23:37:16.143" v="244" actId="478"/>
          <ac:picMkLst>
            <pc:docMk/>
            <pc:sldMk cId="2332407032" sldId="330"/>
            <ac:picMk id="5" creationId="{24897782-2518-8060-9468-FA1A0B874FA9}"/>
          </ac:picMkLst>
        </pc:picChg>
      </pc:sldChg>
      <pc:sldChg chg="modSp add mod">
        <pc:chgData name="Conrad, Roth E" userId="06884989-9dcf-44a0-b091-1ce65ab8fb4f" providerId="ADAL" clId="{D56F6875-760D-3E47-8D47-CE5F88F735CF}" dt="2022-09-14T23:40:16.682" v="291" actId="5793"/>
        <pc:sldMkLst>
          <pc:docMk/>
          <pc:sldMk cId="3143729794" sldId="331"/>
        </pc:sldMkLst>
        <pc:spChg chg="mod">
          <ac:chgData name="Conrad, Roth E" userId="06884989-9dcf-44a0-b091-1ce65ab8fb4f" providerId="ADAL" clId="{D56F6875-760D-3E47-8D47-CE5F88F735CF}" dt="2022-09-14T23:40:02.587" v="287" actId="20577"/>
          <ac:spMkLst>
            <pc:docMk/>
            <pc:sldMk cId="3143729794" sldId="331"/>
            <ac:spMk id="2" creationId="{5BE44414-2209-D157-BB20-5869D5E91F61}"/>
          </ac:spMkLst>
        </pc:spChg>
        <pc:spChg chg="mod">
          <ac:chgData name="Conrad, Roth E" userId="06884989-9dcf-44a0-b091-1ce65ab8fb4f" providerId="ADAL" clId="{D56F6875-760D-3E47-8D47-CE5F88F735CF}" dt="2022-09-14T23:40:16.682" v="291" actId="5793"/>
          <ac:spMkLst>
            <pc:docMk/>
            <pc:sldMk cId="3143729794" sldId="331"/>
            <ac:spMk id="3" creationId="{0C055184-CB63-2740-05AD-011585BAD362}"/>
          </ac:spMkLst>
        </pc:spChg>
      </pc:sldChg>
      <pc:sldChg chg="addSp delSp modSp add mod">
        <pc:chgData name="Conrad, Roth E" userId="06884989-9dcf-44a0-b091-1ce65ab8fb4f" providerId="ADAL" clId="{D56F6875-760D-3E47-8D47-CE5F88F735CF}" dt="2022-09-15T13:47:43.164" v="421"/>
        <pc:sldMkLst>
          <pc:docMk/>
          <pc:sldMk cId="1846696972" sldId="332"/>
        </pc:sldMkLst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3" creationId="{CD269064-06B4-4993-4004-BEFF9D4D50B5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5" creationId="{A819AE9A-8FCE-F078-8693-543D8C3C8290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6" creationId="{9A6BF4FC-87B5-DC3B-5435-1DE74D81EC15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7" creationId="{9AA3F35B-D2A7-D77F-6885-D279A7A9D2DF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8" creationId="{261755C9-4926-6B47-76E7-6DC5D33DEC7D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9" creationId="{F661999B-31D4-57B9-DFCE-0677C557CA53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0" creationId="{FBA91200-7709-CCEC-1817-545CE9EB2B25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1" creationId="{060EE340-20A7-588D-D818-EE6BDA22CD9F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2" creationId="{D5FA735B-A1C5-5EB9-AA35-12A513C11516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3" creationId="{261B4C29-9CC7-B7DA-ED5B-E9C49C4A84DA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4" creationId="{89872C78-49C3-A6A0-DFBD-FBBA588A1139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5" creationId="{7C4C824C-E609-B68B-3B80-278E6F10AB5B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6" creationId="{51B9857D-EF88-228B-33E2-E229535B9B9D}"/>
          </ac:spMkLst>
        </pc:spChg>
        <pc:spChg chg="add mod">
          <ac:chgData name="Conrad, Roth E" userId="06884989-9dcf-44a0-b091-1ce65ab8fb4f" providerId="ADAL" clId="{D56F6875-760D-3E47-8D47-CE5F88F735CF}" dt="2022-09-15T13:38:42.435" v="404"/>
          <ac:spMkLst>
            <pc:docMk/>
            <pc:sldMk cId="1846696972" sldId="332"/>
            <ac:spMk id="17" creationId="{3CA8999D-25B2-72F3-89E5-9896916F53AA}"/>
          </ac:spMkLst>
        </pc:spChg>
        <pc:spChg chg="add mod">
          <ac:chgData name="Conrad, Roth E" userId="06884989-9dcf-44a0-b091-1ce65ab8fb4f" providerId="ADAL" clId="{D56F6875-760D-3E47-8D47-CE5F88F735CF}" dt="2022-09-15T13:47:43.164" v="421"/>
          <ac:spMkLst>
            <pc:docMk/>
            <pc:sldMk cId="1846696972" sldId="332"/>
            <ac:spMk id="18" creationId="{2FA87F2A-140B-55A2-46D0-BCA08AA1068E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35" creationId="{C8AB469C-160C-7597-8BE0-C855745B7CB3}"/>
          </ac:spMkLst>
        </pc:spChg>
        <pc:spChg chg="mod">
          <ac:chgData name="Conrad, Roth E" userId="06884989-9dcf-44a0-b091-1ce65ab8fb4f" providerId="ADAL" clId="{D56F6875-760D-3E47-8D47-CE5F88F735CF}" dt="2022-09-14T23:40:23.971" v="293" actId="20577"/>
          <ac:spMkLst>
            <pc:docMk/>
            <pc:sldMk cId="1846696972" sldId="332"/>
            <ac:spMk id="45" creationId="{769EEB2E-31DD-62F9-C3FF-27588AA16185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3" creationId="{57DF93DF-953B-2E97-5396-C587E8EA0496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4" creationId="{CD1AE74A-B899-78BB-D468-C75933634FEB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5" creationId="{015ACFA9-1FAD-EC00-F957-273C39155A32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6" creationId="{BA04F7AD-6E0D-26E7-F5D8-6E77E05FA0A7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7" creationId="{299A4F6E-AFC1-7E06-FBC8-B74FCCFD5B03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8" creationId="{65239F79-688A-F707-4378-E8942DAE6608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59" creationId="{6FAD1AA5-6D1D-3753-4132-46C7A4925962}"/>
          </ac:spMkLst>
        </pc:spChg>
        <pc:spChg chg="del">
          <ac:chgData name="Conrad, Roth E" userId="06884989-9dcf-44a0-b091-1ce65ab8fb4f" providerId="ADAL" clId="{D56F6875-760D-3E47-8D47-CE5F88F735CF}" dt="2022-09-15T13:38:41.654" v="403" actId="478"/>
          <ac:spMkLst>
            <pc:docMk/>
            <pc:sldMk cId="1846696972" sldId="332"/>
            <ac:spMk id="60" creationId="{58345DCA-D46B-5603-6AE4-7D71387BF9DB}"/>
          </ac:spMkLst>
        </pc:spChg>
        <pc:spChg chg="del">
          <ac:chgData name="Conrad, Roth E" userId="06884989-9dcf-44a0-b091-1ce65ab8fb4f" providerId="ADAL" clId="{D56F6875-760D-3E47-8D47-CE5F88F735CF}" dt="2022-09-15T13:38:39.122" v="402" actId="478"/>
          <ac:spMkLst>
            <pc:docMk/>
            <pc:sldMk cId="1846696972" sldId="332"/>
            <ac:spMk id="61" creationId="{AD7795FA-91BC-8F31-928D-BE41A25B0D08}"/>
          </ac:spMkLst>
        </pc:spChg>
        <pc:spChg chg="del">
          <ac:chgData name="Conrad, Roth E" userId="06884989-9dcf-44a0-b091-1ce65ab8fb4f" providerId="ADAL" clId="{D56F6875-760D-3E47-8D47-CE5F88F735CF}" dt="2022-09-15T13:38:39.122" v="402" actId="478"/>
          <ac:spMkLst>
            <pc:docMk/>
            <pc:sldMk cId="1846696972" sldId="332"/>
            <ac:spMk id="62" creationId="{1A3D2905-92F1-0EDC-A012-A51E2653A47B}"/>
          </ac:spMkLst>
        </pc:spChg>
        <pc:spChg chg="del">
          <ac:chgData name="Conrad, Roth E" userId="06884989-9dcf-44a0-b091-1ce65ab8fb4f" providerId="ADAL" clId="{D56F6875-760D-3E47-8D47-CE5F88F735CF}" dt="2022-09-15T13:38:39.122" v="402" actId="478"/>
          <ac:spMkLst>
            <pc:docMk/>
            <pc:sldMk cId="1846696972" sldId="332"/>
            <ac:spMk id="63" creationId="{DD1201E1-AABC-9B59-EA76-5B9B2C32CD3B}"/>
          </ac:spMkLst>
        </pc:spChg>
        <pc:spChg chg="del">
          <ac:chgData name="Conrad, Roth E" userId="06884989-9dcf-44a0-b091-1ce65ab8fb4f" providerId="ADAL" clId="{D56F6875-760D-3E47-8D47-CE5F88F735CF}" dt="2022-09-15T13:38:39.122" v="402" actId="478"/>
          <ac:spMkLst>
            <pc:docMk/>
            <pc:sldMk cId="1846696972" sldId="332"/>
            <ac:spMk id="64" creationId="{B12DB737-361E-3D49-74EA-C3F4ED1CE894}"/>
          </ac:spMkLst>
        </pc:spChg>
        <pc:picChg chg="add mod">
          <ac:chgData name="Conrad, Roth E" userId="06884989-9dcf-44a0-b091-1ce65ab8fb4f" providerId="ADAL" clId="{D56F6875-760D-3E47-8D47-CE5F88F735CF}" dt="2022-09-15T13:38:42.435" v="404"/>
          <ac:picMkLst>
            <pc:docMk/>
            <pc:sldMk cId="1846696972" sldId="332"/>
            <ac:picMk id="2" creationId="{E42CB6A9-64A2-1FBC-E4FE-FA7E04B09691}"/>
          </ac:picMkLst>
        </pc:picChg>
        <pc:picChg chg="add mod">
          <ac:chgData name="Conrad, Roth E" userId="06884989-9dcf-44a0-b091-1ce65ab8fb4f" providerId="ADAL" clId="{D56F6875-760D-3E47-8D47-CE5F88F735CF}" dt="2022-09-15T13:38:42.435" v="404"/>
          <ac:picMkLst>
            <pc:docMk/>
            <pc:sldMk cId="1846696972" sldId="332"/>
            <ac:picMk id="4" creationId="{B24C6BA6-7481-A347-C4C3-8B444666259D}"/>
          </ac:picMkLst>
        </pc:picChg>
        <pc:picChg chg="del">
          <ac:chgData name="Conrad, Roth E" userId="06884989-9dcf-44a0-b091-1ce65ab8fb4f" providerId="ADAL" clId="{D56F6875-760D-3E47-8D47-CE5F88F735CF}" dt="2022-09-15T13:38:41.654" v="403" actId="478"/>
          <ac:picMkLst>
            <pc:docMk/>
            <pc:sldMk cId="1846696972" sldId="332"/>
            <ac:picMk id="51" creationId="{C0E84E30-4CF9-ED3E-E90B-C67D46940E3B}"/>
          </ac:picMkLst>
        </pc:picChg>
        <pc:picChg chg="del">
          <ac:chgData name="Conrad, Roth E" userId="06884989-9dcf-44a0-b091-1ce65ab8fb4f" providerId="ADAL" clId="{D56F6875-760D-3E47-8D47-CE5F88F735CF}" dt="2022-09-15T13:38:41.654" v="403" actId="478"/>
          <ac:picMkLst>
            <pc:docMk/>
            <pc:sldMk cId="1846696972" sldId="332"/>
            <ac:picMk id="52" creationId="{AB1B78BA-C65E-A4DE-0B54-3EF53079EA94}"/>
          </ac:picMkLst>
        </pc:picChg>
      </pc:sldChg>
      <pc:sldChg chg="addSp delSp modSp add mod setBg delDesignElem">
        <pc:chgData name="Conrad, Roth E" userId="06884989-9dcf-44a0-b091-1ce65ab8fb4f" providerId="ADAL" clId="{D56F6875-760D-3E47-8D47-CE5F88F735CF}" dt="2022-09-14T23:40:31.315" v="297" actId="5793"/>
        <pc:sldMkLst>
          <pc:docMk/>
          <pc:sldMk cId="1932034426" sldId="333"/>
        </pc:sldMkLst>
        <pc:spChg chg="mod">
          <ac:chgData name="Conrad, Roth E" userId="06884989-9dcf-44a0-b091-1ce65ab8fb4f" providerId="ADAL" clId="{D56F6875-760D-3E47-8D47-CE5F88F735CF}" dt="2022-09-14T23:40:31.315" v="297" actId="5793"/>
          <ac:spMkLst>
            <pc:docMk/>
            <pc:sldMk cId="1932034426" sldId="333"/>
            <ac:spMk id="2" creationId="{FCA6D8BD-26FF-5F5C-41DD-ADC2EAB75626}"/>
          </ac:spMkLst>
        </pc:spChg>
        <pc:spChg chg="del">
          <ac:chgData name="Conrad, Roth E" userId="06884989-9dcf-44a0-b091-1ce65ab8fb4f" providerId="ADAL" clId="{D56F6875-760D-3E47-8D47-CE5F88F735CF}" dt="2022-09-14T23:37:49.943" v="247"/>
          <ac:spMkLst>
            <pc:docMk/>
            <pc:sldMk cId="1932034426" sldId="333"/>
            <ac:spMk id="6" creationId="{A4AC5506-6312-4701-8D3C-40187889A947}"/>
          </ac:spMkLst>
        </pc:spChg>
        <pc:spChg chg="add">
          <ac:chgData name="Conrad, Roth E" userId="06884989-9dcf-44a0-b091-1ce65ab8fb4f" providerId="ADAL" clId="{D56F6875-760D-3E47-8D47-CE5F88F735CF}" dt="2022-09-14T23:38:17.955" v="250" actId="26606"/>
          <ac:spMkLst>
            <pc:docMk/>
            <pc:sldMk cId="1932034426" sldId="333"/>
            <ac:spMk id="10" creationId="{A4AC5506-6312-4701-8D3C-40187889A947}"/>
          </ac:spMkLst>
        </pc:spChg>
        <pc:picChg chg="del mod">
          <ac:chgData name="Conrad, Roth E" userId="06884989-9dcf-44a0-b091-1ce65ab8fb4f" providerId="ADAL" clId="{D56F6875-760D-3E47-8D47-CE5F88F735CF}" dt="2022-09-14T23:38:19.252" v="251" actId="478"/>
          <ac:picMkLst>
            <pc:docMk/>
            <pc:sldMk cId="1932034426" sldId="333"/>
            <ac:picMk id="5" creationId="{24897782-2518-8060-9468-FA1A0B874FA9}"/>
          </ac:picMkLst>
        </pc:picChg>
      </pc:sldChg>
      <pc:sldChg chg="new">
        <pc:chgData name="Conrad, Roth E" userId="06884989-9dcf-44a0-b091-1ce65ab8fb4f" providerId="ADAL" clId="{D56F6875-760D-3E47-8D47-CE5F88F735CF}" dt="2022-09-15T13:59:49.282" v="442" actId="680"/>
        <pc:sldMkLst>
          <pc:docMk/>
          <pc:sldMk cId="3901347231" sldId="334"/>
        </pc:sldMkLst>
      </pc:sldChg>
      <pc:sldChg chg="add">
        <pc:chgData name="Conrad, Roth E" userId="06884989-9dcf-44a0-b091-1ce65ab8fb4f" providerId="ADAL" clId="{D56F6875-760D-3E47-8D47-CE5F88F735CF}" dt="2022-09-15T13:59:51.282" v="443"/>
        <pc:sldMkLst>
          <pc:docMk/>
          <pc:sldMk cId="3695636541" sldId="335"/>
        </pc:sldMkLst>
      </pc:sldChg>
      <pc:sldChg chg="add">
        <pc:chgData name="Conrad, Roth E" userId="06884989-9dcf-44a0-b091-1ce65ab8fb4f" providerId="ADAL" clId="{D56F6875-760D-3E47-8D47-CE5F88F735CF}" dt="2022-09-15T13:59:51.497" v="444"/>
        <pc:sldMkLst>
          <pc:docMk/>
          <pc:sldMk cId="2813435429" sldId="336"/>
        </pc:sldMkLst>
      </pc:sldChg>
    </pc:docChg>
  </pc:docChgLst>
</pc:chgInfo>
</file>

<file path=ppt/media/image13.png>
</file>

<file path=ppt/media/image5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B4374-BC5E-1AD3-E01A-A6A0C9D19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8246F-C5E3-AE2A-EBBB-0D7E278F4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AE8E8-9C91-F0BB-55D3-980855EF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E56FB-6299-8053-B8C6-750E4C6B2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F1F93-7C8A-A35E-382C-C161E4D3F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0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EEC4E-54E5-0062-8E4C-5B5762CE1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6DEB0-8227-76F1-22FA-79F2F6170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6039F-44C4-2F71-729A-BF21AF05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FCEF1-755F-3549-6F46-78F1DF022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5C941-EB70-2AA4-DF9B-F92B20A3C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31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A3A6F9-DC82-D575-A4CB-B7985585A5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D88697-5436-C173-9FA4-62E3F0A32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2D2A9-C446-218F-B1B9-4BB1762D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A4DAD-5D61-E429-D732-240180A8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E6626-C6D9-3D23-A29F-43AB11692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7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2E27-BC3E-2FD0-85C5-20DC1DCC0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8C90F-1A18-D861-6860-B7F9686CC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9A7FA-1B0C-C994-8555-290BEDB2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BAEE5-3816-F354-EC04-F2DB3DC5F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6F198-76EF-4337-7C0D-D0ED17A94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63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201B0-9B43-4395-DD34-8355E8547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C4012-1A1F-0905-3628-4FEBAF892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5F5DA-E0C0-93C7-8654-51DAB265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50681-C423-02EC-F900-31573CB20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B541F-40E4-2A9B-5647-5E4FA7609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53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D5F5-2E93-0B86-DB69-76FD37180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40459-36AD-21CA-8610-CB3684A3A6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5441B-CC17-6706-DDF6-E6521A9B2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6ADFF-D161-A2F6-DA11-89F27EAD4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CCB082-01A5-1752-7571-72ABD8E87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8BA9E-A896-2A4B-B3E3-104C29821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2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DF826-B2C0-6423-0760-BF703BF2C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AAD88-0A20-807F-8414-76B96EC88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D4CB9D-E129-6278-CEAC-26168EED29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303A1-C9BA-AE3C-548B-9C269FD504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7B5732-51EB-9E10-16F2-7A59E583D9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EFA0ED-4324-63CF-DC34-A2FD3314F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17557C-3EF1-0987-1860-26DF5415A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F9BC1-CB0C-C632-2D31-06D811496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1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5F21E-D6CC-B883-F4E3-511E701B2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B895E0-BEDC-43A1-A340-DF1ACF170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2CB055-36AA-45A7-526E-1820CC85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5AE95B-E995-63D2-5403-06A442F8A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3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C81E31-7991-0FA5-2ED9-C53EAE43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E0CE9C-63D1-4324-1055-457EBEB47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3F3A7-B8B5-C969-23ED-C81C48A54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97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6E79-181F-39BC-C925-4D4D63F46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1506A-71A8-7DA0-0EAE-F6DC78FC5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CF2F8-3B84-4F0F-995F-627080122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E7030-512C-94C9-2A9A-EE6A62E46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53905-379A-6132-F83E-DB00812F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965D57-1DC2-DE03-A827-548BC0374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67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4BA7-2718-EFBA-D54D-1602B9919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2A2011-7E94-1055-A0EB-2AAD1B223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37D76-5A83-59D6-7515-9B995D9AC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DFDF26-87E9-BF78-7A1A-5D55EB72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78F3F-437C-C918-6615-3302699D5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D86A7-982A-EC5E-F79A-60C6355B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5B7081-7D9F-161E-5B60-9BB1FD577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7D031-B835-547E-EEF0-0ACDE5F19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DF3BC-BAF1-6234-AA53-172B52B61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3A049-61B2-EB4E-AC8A-BA0E66235DA7}" type="datetimeFigureOut">
              <a:rPr lang="en-US" smtClean="0"/>
              <a:t>9/14/22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B7C07-ECF4-AF35-D008-46EA430094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0387E-E657-A902-2506-8B60451D8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9889B-ADFE-5548-AED8-FE0034BAF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2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4B88D-7FF2-4709-7E80-172F18C115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ermB</a:t>
            </a:r>
            <a:r>
              <a:rPr lang="en-US" dirty="0"/>
              <a:t> </a:t>
            </a:r>
            <a:r>
              <a:rPr lang="en-US" dirty="0" err="1"/>
              <a:t>ROCker</a:t>
            </a:r>
            <a:r>
              <a:rPr lang="en-US" dirty="0"/>
              <a:t> model summary</a:t>
            </a:r>
          </a:p>
        </p:txBody>
      </p:sp>
    </p:spTree>
    <p:extLst>
      <p:ext uri="{BB962C8B-B14F-4D97-AF65-F5344CB8AC3E}">
        <p14:creationId xmlns:p14="http://schemas.microsoft.com/office/powerpoint/2010/main" val="1952802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  <p:pic>
        <p:nvPicPr>
          <p:cNvPr id="4" name="Picture 3" descr="A picture containing text, electronics, display&#10;&#10;Description automatically generated">
            <a:extLst>
              <a:ext uri="{FF2B5EF4-FFF2-40B4-BE49-F238E27FC236}">
                <a16:creationId xmlns:a16="http://schemas.microsoft.com/office/drawing/2014/main" id="{0A68041C-2997-F47D-9011-6E4A89219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588"/>
            <a:ext cx="12192000" cy="497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250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ermU</a:t>
            </a:r>
            <a:r>
              <a:rPr lang="en-US" dirty="0"/>
              <a:t>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3556792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606530" cy="1115663"/>
            <a:chOff x="307280" y="1984248"/>
            <a:chExt cx="1606530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6065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ermU</a:t>
              </a:r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21ADCAE-5D83-A908-A2AA-AD7261BD5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8DE708B-2551-E17B-C3F3-21A0EA2A92CE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D95F40-BE18-CC07-73F1-592FA6E4D5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A4572BF8-B822-1E87-BF61-E729AC85CC11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FD291D-5E1A-F71F-1B82-1A47D44445D7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9BA95D-E6B5-5E48-EC1F-49C1FC72B63C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F4C19F46-D7A0-50C5-50EB-9DB2A48107B5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119E7532-10DC-FEBB-CDF5-4AF97F8B7AAF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9915F5F6-8920-4388-98FF-CB1C8D424B16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2AA0D872-9B9F-5304-4E95-E1A707A83631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B87565-9394-A4C8-8F2D-52ADEBD97BF9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2334F0-CAE3-9E7A-51D3-1245864E2DCA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11CCF3-C5E3-7896-885A-753DCFDE3F2E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D17356-92D7-8032-9A04-E25645BB0329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E53334-870B-2994-6497-3A86B178AB63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0C2211C-EC8A-771C-6CF7-1DDC696E1B03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4AAB1744-1DA0-0947-01BD-02C1F754864C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87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ermU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</p:spTree>
    <p:extLst>
      <p:ext uri="{BB962C8B-B14F-4D97-AF65-F5344CB8AC3E}">
        <p14:creationId xmlns:p14="http://schemas.microsoft.com/office/powerpoint/2010/main" val="3739944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ermU</a:t>
            </a:r>
            <a:r>
              <a:rPr lang="en-US" dirty="0"/>
              <a:t>, erm46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463453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2327945" cy="1115663"/>
            <a:chOff x="307280" y="1984248"/>
            <a:chExt cx="2327945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2327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ermU</a:t>
              </a:r>
              <a:r>
                <a:rPr lang="en-US" dirty="0"/>
                <a:t>, erm46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F819CA9-9225-0506-7462-F2ED870A22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479E43B-5063-9ADD-1041-11EC7F980951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BB0AD-660C-9541-4C1E-C84C1AA67E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CA7CB2BF-A5EA-37F2-BA8A-553445CBDBFC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AF5465-AAAF-AC8A-3356-E3C4861F27CD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0289E2-6B28-FC52-5C2E-3015B736C952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4DE72F5-A65B-778C-26F2-E432A98C4818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5FE10E45-38BF-E86C-F764-982AD5B691DA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710619F-9F48-CFC6-033C-77BD8B907F49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EABAA5E5-7261-E2EE-A8F2-96DA7B47F4A8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78C1F8-2E06-EBD3-51E7-EDD04FD564B2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EEC8BB-6C0C-4D9A-E2D3-3167C9867858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4BDDFB-F735-B388-E9BA-214C6B5FD6D4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190EFD-BCBF-37CE-01C1-61C385B329B0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DB294B-CF91-F8C7-383F-F67BC530C111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D25403-2642-7304-442A-240A12E3B040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ADCF7993-FB24-3073-5D67-5961EF99E8D7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316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ermU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, erm46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  <p:pic>
        <p:nvPicPr>
          <p:cNvPr id="7" name="Picture 6" descr="A screenshot of a map&#10;&#10;Description automatically generated with low confidence">
            <a:extLst>
              <a:ext uri="{FF2B5EF4-FFF2-40B4-BE49-F238E27FC236}">
                <a16:creationId xmlns:a16="http://schemas.microsoft.com/office/drawing/2014/main" id="{B41FB9BC-1F8D-7983-AC63-8A9701309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588"/>
            <a:ext cx="12186020" cy="497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49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1347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5636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3435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ermB</a:t>
            </a:r>
            <a:r>
              <a:rPr lang="en-US" dirty="0"/>
              <a:t>+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36153812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erm#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3143729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574470" cy="1115663"/>
            <a:chOff x="307280" y="1984248"/>
            <a:chExt cx="1574470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erm#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42CB6A9-64A2-1FBC-E4FE-FA7E04B09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D269064-06B4-4993-4004-BEFF9D4D50B5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4C6BA6-7481-A347-C4C3-8B44466625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A819AE9A-8FCE-F078-8693-543D8C3C8290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BF4FC-87B5-DC3B-5435-1DE74D81EC15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3F35B-D2A7-D77F-6885-D279A7A9D2DF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261755C9-4926-6B47-76E7-6DC5D33DEC7D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F661999B-31D4-57B9-DFCE-0677C557CA53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FBA91200-7709-CCEC-1817-545CE9EB2B25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060EE340-20A7-588D-D818-EE6BDA22CD9F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FA735B-A1C5-5EB9-AA35-12A513C11516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B4C29-9CC7-B7DA-ED5B-E9C49C4A84DA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872C78-49C3-A6A0-DFBD-FBBA588A1139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4C824C-E609-B68B-3B80-278E6F10AB5B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B9857D-EF88-228B-33E2-E229535B9B9D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A8999D-25B2-72F3-89E5-9896916F53AA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2FA87F2A-140B-55A2-46D0-BCA08AA1068E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696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erm#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</p:spTree>
    <p:extLst>
      <p:ext uri="{BB962C8B-B14F-4D97-AF65-F5344CB8AC3E}">
        <p14:creationId xmlns:p14="http://schemas.microsoft.com/office/powerpoint/2010/main" val="19320344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Erm#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3047068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574470" cy="1115663"/>
            <a:chOff x="307280" y="1984248"/>
            <a:chExt cx="1574470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5744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erm#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499AA7ED-647D-F688-6005-874F444D3E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441EAC9-0130-288B-6288-346F06A65C91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A4BF34-26FD-0A34-B64D-62EFAB7E89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EBBF67C9-1598-99C0-D9E3-49BBA36F27E1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783B67-61EA-1D10-EFEE-98DDD9276F4B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F209F-507F-4D58-DD0B-52675A08DA8A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94D5699A-1917-2E9A-E4C3-74571FBB3000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596F3AFA-31CE-2CCD-E218-8FC668F81838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87E80C70-F3CF-27B7-0D7E-9D85D51E9BCE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9108357A-BC15-F1FE-1943-27C618DBA3FB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572CC8-C114-F114-B110-63D58351F6C4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38B53F-4707-09DE-73A9-C2E1581FF30E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134E71-9DD4-C911-29C2-79EEABA24BAE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65F923-8271-FA9C-D125-73F9A0B16270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D9EEB1-B445-E8DF-3A2D-8B5B8BDED82B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BEAF1B-1836-40E7-D16C-A71D6525C672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ED61D7C3-9E13-AF47-22D4-FD4E76B41220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194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erm#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</p:spTree>
    <p:extLst>
      <p:ext uri="{BB962C8B-B14F-4D97-AF65-F5344CB8AC3E}">
        <p14:creationId xmlns:p14="http://schemas.microsoft.com/office/powerpoint/2010/main" val="233240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C0E84E30-4CF9-ED3E-E90B-C67D46940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C8AB469C-160C-7597-8BE0-C855745B7CB3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752403" cy="1115663"/>
            <a:chOff x="307280" y="1984248"/>
            <a:chExt cx="1752403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752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ermB</a:t>
              </a:r>
              <a:r>
                <a:rPr lang="en-US" dirty="0"/>
                <a:t>+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AB1B78BA-C65E-A4DE-0B54-3EF53079EA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3" name="Triangle 52">
            <a:extLst>
              <a:ext uri="{FF2B5EF4-FFF2-40B4-BE49-F238E27FC236}">
                <a16:creationId xmlns:a16="http://schemas.microsoft.com/office/drawing/2014/main" id="{57DF93DF-953B-2E97-5396-C587E8EA0496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D1AE74A-B899-78BB-D468-C75933634FEB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15ACFA9-1FAD-EC00-F957-273C39155A32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56" name="Triangle 55">
            <a:extLst>
              <a:ext uri="{FF2B5EF4-FFF2-40B4-BE49-F238E27FC236}">
                <a16:creationId xmlns:a16="http://schemas.microsoft.com/office/drawing/2014/main" id="{BA04F7AD-6E0D-26E7-F5D8-6E77E05FA0A7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riangle 56">
            <a:extLst>
              <a:ext uri="{FF2B5EF4-FFF2-40B4-BE49-F238E27FC236}">
                <a16:creationId xmlns:a16="http://schemas.microsoft.com/office/drawing/2014/main" id="{299A4F6E-AFC1-7E06-FBC8-B74FCCFD5B03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65239F79-688A-F707-4378-E8942DAE6608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riangle 58">
            <a:extLst>
              <a:ext uri="{FF2B5EF4-FFF2-40B4-BE49-F238E27FC236}">
                <a16:creationId xmlns:a16="http://schemas.microsoft.com/office/drawing/2014/main" id="{6FAD1AA5-6D1D-3753-4132-46C7A4925962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8345DCA-D46B-5603-6AE4-7D71387BF9DB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D7795FA-91BC-8F31-928D-BE41A25B0D08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3D2905-92F1-0EDC-A012-A51E2653A47B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D1201E1-AABC-9B59-EA76-5B9B2C32CD3B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12DB737-361E-3D49-74EA-C3F4ED1CE894}"/>
              </a:ext>
            </a:extLst>
          </p:cNvPr>
          <p:cNvSpPr txBox="1"/>
          <p:nvPr/>
        </p:nvSpPr>
        <p:spPr>
          <a:xfrm>
            <a:off x="565362" y="4229940"/>
            <a:ext cx="79541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endParaRPr lang="en-US" dirty="0"/>
          </a:p>
          <a:p>
            <a:r>
              <a:rPr lang="en-US" dirty="0" err="1"/>
              <a:t>ermT</a:t>
            </a:r>
            <a:endParaRPr lang="en-US" dirty="0"/>
          </a:p>
          <a:p>
            <a:r>
              <a:rPr lang="en-US" dirty="0" err="1"/>
              <a:t>ermC</a:t>
            </a:r>
            <a:endParaRPr lang="en-US" dirty="0"/>
          </a:p>
          <a:p>
            <a:r>
              <a:rPr lang="en-US" dirty="0" err="1"/>
              <a:t>ermG</a:t>
            </a:r>
            <a:endParaRPr lang="en-US" dirty="0"/>
          </a:p>
          <a:p>
            <a:r>
              <a:rPr lang="en-US" dirty="0" err="1"/>
              <a:t>ermY</a:t>
            </a:r>
            <a:endParaRPr lang="en-US" dirty="0"/>
          </a:p>
          <a:p>
            <a:r>
              <a:rPr lang="en-US" dirty="0"/>
              <a:t>Erm33</a:t>
            </a:r>
          </a:p>
          <a:p>
            <a:r>
              <a:rPr lang="en-US" dirty="0"/>
              <a:t>Erm45</a:t>
            </a:r>
          </a:p>
          <a:p>
            <a:r>
              <a:rPr lang="en-US" dirty="0"/>
              <a:t>Erm47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B681D78-2657-3463-B091-ECD26693600A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5077CA1-581C-F69D-D6A4-0F619488CB25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70" name="Triangle 69">
            <a:extLst>
              <a:ext uri="{FF2B5EF4-FFF2-40B4-BE49-F238E27FC236}">
                <a16:creationId xmlns:a16="http://schemas.microsoft.com/office/drawing/2014/main" id="{F3BD06C6-9DA5-A8A3-4AEB-C8E4C4405957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61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ermB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+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</p:spTree>
    <p:extLst>
      <p:ext uri="{BB962C8B-B14F-4D97-AF65-F5344CB8AC3E}">
        <p14:creationId xmlns:p14="http://schemas.microsoft.com/office/powerpoint/2010/main" val="341433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ermX</a:t>
            </a:r>
            <a:r>
              <a:rPr lang="en-US" dirty="0"/>
              <a:t>+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397826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694695" cy="1115663"/>
            <a:chOff x="307280" y="1984248"/>
            <a:chExt cx="1694695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694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ermX</a:t>
              </a:r>
              <a:r>
                <a:rPr lang="en-US" dirty="0"/>
                <a:t>+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62A21A3-2EFF-BFD1-2C24-65CF68B8DF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7AE832F-8ECA-17DF-15D5-BFAEDD9F9FC4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565ABA-8E0A-16A5-4013-22FB646024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A015B363-29CB-7532-D097-AF35A0F2426D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DD11D-086D-E82B-65EF-E77351F636AF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3CE50E-E4CC-F266-9748-64161779D7C7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03D6FF09-8A85-786B-9CCB-E32A999AA2C2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0B55445D-F8D7-5797-E38E-EDD5C274B432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433B697B-F439-8B06-1EFC-860135EBC0D3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C6BA59A7-788F-DA83-3D5F-46A54FE1EFA4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90B9B2-DCBE-8F1C-43F3-78D552970E84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43FBCE-9702-ADCB-EFEE-2FEC695540C2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2EFDFC-4761-F4B0-58AD-48BA8307F2E2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8EF6C2-720D-3DDC-1228-3ABE217396E7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B37C13-6B93-8C1E-CDA9-BB50ED563CDD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FFEAA9-7BCC-C2A8-5EDC-BF16585D6C93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D435827F-70C1-A2A1-C0C2-002547B5663C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36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A6D8BD-26FF-5F5C-41DD-ADC2EAB7562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ermX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+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ROCker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model using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ROCkOut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– 150bp reads</a:t>
            </a:r>
          </a:p>
        </p:txBody>
      </p:sp>
      <p:pic>
        <p:nvPicPr>
          <p:cNvPr id="8" name="Picture 7" descr="A picture containing text, electronics, display&#10;&#10;Description automatically generated">
            <a:extLst>
              <a:ext uri="{FF2B5EF4-FFF2-40B4-BE49-F238E27FC236}">
                <a16:creationId xmlns:a16="http://schemas.microsoft.com/office/drawing/2014/main" id="{1D1E9344-088C-7FFC-9281-1D14EBF1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588"/>
            <a:ext cx="12192000" cy="497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97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4414-2209-D157-BB20-5869D5E91F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55184-CB63-2740-05AD-011585BAD3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ermO</a:t>
            </a:r>
            <a:r>
              <a:rPr lang="en-US" dirty="0"/>
              <a:t> Clade positive</a:t>
            </a:r>
          </a:p>
          <a:p>
            <a:r>
              <a:rPr lang="en-US" dirty="0"/>
              <a:t>All other clades negative</a:t>
            </a:r>
          </a:p>
        </p:txBody>
      </p:sp>
    </p:spTree>
    <p:extLst>
      <p:ext uri="{BB962C8B-B14F-4D97-AF65-F5344CB8AC3E}">
        <p14:creationId xmlns:p14="http://schemas.microsoft.com/office/powerpoint/2010/main" val="561671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62B532F1-2266-C0C0-523D-C325927A02B7}"/>
              </a:ext>
            </a:extLst>
          </p:cNvPr>
          <p:cNvGrpSpPr/>
          <p:nvPr/>
        </p:nvGrpSpPr>
        <p:grpSpPr>
          <a:xfrm>
            <a:off x="377972" y="3011051"/>
            <a:ext cx="1611339" cy="1115663"/>
            <a:chOff x="307280" y="1984248"/>
            <a:chExt cx="1611339" cy="111566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69EEB2E-31DD-62F9-C3FF-27588AA16185}"/>
                </a:ext>
              </a:extLst>
            </p:cNvPr>
            <p:cNvSpPr txBox="1"/>
            <p:nvPr/>
          </p:nvSpPr>
          <p:spPr>
            <a:xfrm>
              <a:off x="307280" y="1984248"/>
              <a:ext cx="1611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Model 1: </a:t>
              </a:r>
              <a:r>
                <a:rPr lang="en-US" dirty="0" err="1"/>
                <a:t>ermO</a:t>
              </a:r>
              <a:endParaRPr lang="en-US" dirty="0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65B2CB2-C120-0B22-44B0-64D362E9AE4A}"/>
                </a:ext>
              </a:extLst>
            </p:cNvPr>
            <p:cNvSpPr/>
            <p:nvPr/>
          </p:nvSpPr>
          <p:spPr>
            <a:xfrm rot="594085">
              <a:off x="326305" y="2390374"/>
              <a:ext cx="274587" cy="245071"/>
            </a:xfrm>
            <a:prstGeom prst="ellipse">
              <a:avLst/>
            </a:prstGeom>
            <a:solidFill>
              <a:schemeClr val="accent1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0584C-C9CE-3F71-A3AD-958F6CED7746}"/>
                </a:ext>
              </a:extLst>
            </p:cNvPr>
            <p:cNvSpPr txBox="1"/>
            <p:nvPr/>
          </p:nvSpPr>
          <p:spPr>
            <a:xfrm>
              <a:off x="611714" y="2328243"/>
              <a:ext cx="910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Positive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4B836D1-1C9D-1916-4FAD-AB5D36F918D5}"/>
                </a:ext>
              </a:extLst>
            </p:cNvPr>
            <p:cNvSpPr/>
            <p:nvPr/>
          </p:nvSpPr>
          <p:spPr>
            <a:xfrm rot="594085">
              <a:off x="326305" y="2792710"/>
              <a:ext cx="274587" cy="245071"/>
            </a:xfrm>
            <a:prstGeom prst="ellipse">
              <a:avLst/>
            </a:prstGeom>
            <a:solidFill>
              <a:srgbClr val="FF0000">
                <a:alpha val="4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568E5E3-15B2-7D9D-D9BB-38772F68D7E6}"/>
                </a:ext>
              </a:extLst>
            </p:cNvPr>
            <p:cNvSpPr txBox="1"/>
            <p:nvPr/>
          </p:nvSpPr>
          <p:spPr>
            <a:xfrm>
              <a:off x="611714" y="2730579"/>
              <a:ext cx="10095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Negative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4CC8C7-514B-242B-8C17-FE3EC2C17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81" t="17743" r="3097" b="17742"/>
          <a:stretch/>
        </p:blipFill>
        <p:spPr>
          <a:xfrm>
            <a:off x="3452302" y="0"/>
            <a:ext cx="8739698" cy="6858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578CE54-69E3-9C42-2A29-82618C3E7BA6}"/>
              </a:ext>
            </a:extLst>
          </p:cNvPr>
          <p:cNvSpPr/>
          <p:nvPr/>
        </p:nvSpPr>
        <p:spPr>
          <a:xfrm rot="1369108">
            <a:off x="3875912" y="2866919"/>
            <a:ext cx="6392273" cy="3078302"/>
          </a:xfrm>
          <a:prstGeom prst="ellipse">
            <a:avLst/>
          </a:prstGeom>
          <a:solidFill>
            <a:srgbClr val="92D05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B49464-89D9-0B47-91CD-F552C5B17E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34" t="96218" r="42990"/>
          <a:stretch/>
        </p:blipFill>
        <p:spPr>
          <a:xfrm>
            <a:off x="6916793" y="6326132"/>
            <a:ext cx="1299411" cy="402107"/>
          </a:xfrm>
          <a:prstGeom prst="rect">
            <a:avLst/>
          </a:prstGeom>
        </p:spPr>
      </p:pic>
      <p:sp>
        <p:nvSpPr>
          <p:cNvPr id="5" name="Triangle 4">
            <a:extLst>
              <a:ext uri="{FF2B5EF4-FFF2-40B4-BE49-F238E27FC236}">
                <a16:creationId xmlns:a16="http://schemas.microsoft.com/office/drawing/2014/main" id="{5B6C265B-6DB9-219A-FBD7-29DAA48951A4}"/>
              </a:ext>
            </a:extLst>
          </p:cNvPr>
          <p:cNvSpPr/>
          <p:nvPr/>
        </p:nvSpPr>
        <p:spPr>
          <a:xfrm rot="16357175">
            <a:off x="10272458" y="1597950"/>
            <a:ext cx="844247" cy="2669318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F51725-C941-630F-CBDE-80C0625FD887}"/>
              </a:ext>
            </a:extLst>
          </p:cNvPr>
          <p:cNvSpPr txBox="1"/>
          <p:nvPr/>
        </p:nvSpPr>
        <p:spPr>
          <a:xfrm>
            <a:off x="11177195" y="2237591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ermB</a:t>
            </a:r>
            <a:r>
              <a:rPr lang="en-US" dirty="0"/>
              <a:t>+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A030A3-EDE0-FF64-0AC8-7B363E9C85B2}"/>
              </a:ext>
            </a:extLst>
          </p:cNvPr>
          <p:cNvSpPr txBox="1"/>
          <p:nvPr/>
        </p:nvSpPr>
        <p:spPr>
          <a:xfrm>
            <a:off x="8864300" y="5206805"/>
            <a:ext cx="149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erm genes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24CB3127-DCDA-AD0A-CB83-7FD69947C211}"/>
              </a:ext>
            </a:extLst>
          </p:cNvPr>
          <p:cNvSpPr/>
          <p:nvPr/>
        </p:nvSpPr>
        <p:spPr>
          <a:xfrm rot="7631934">
            <a:off x="5011600" y="-85916"/>
            <a:ext cx="2112860" cy="3464472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462B91D9-F771-8DFF-A24A-A2997F03C6E7}"/>
              </a:ext>
            </a:extLst>
          </p:cNvPr>
          <p:cNvSpPr/>
          <p:nvPr/>
        </p:nvSpPr>
        <p:spPr>
          <a:xfrm rot="10391327">
            <a:off x="6359330" y="120116"/>
            <a:ext cx="1734800" cy="2628090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C91F2A2F-3BF3-8445-1177-7A36676DA8CF}"/>
              </a:ext>
            </a:extLst>
          </p:cNvPr>
          <p:cNvSpPr/>
          <p:nvPr/>
        </p:nvSpPr>
        <p:spPr>
          <a:xfrm rot="13321758">
            <a:off x="7453017" y="447250"/>
            <a:ext cx="1638216" cy="2628090"/>
          </a:xfrm>
          <a:prstGeom prst="triangle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22014D42-2811-6026-DBD2-38B67AA718D5}"/>
              </a:ext>
            </a:extLst>
          </p:cNvPr>
          <p:cNvSpPr/>
          <p:nvPr/>
        </p:nvSpPr>
        <p:spPr>
          <a:xfrm rot="15197177">
            <a:off x="8456767" y="860495"/>
            <a:ext cx="1304425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1B5F3E-3D7C-BA17-1917-01C0DA83F485}"/>
              </a:ext>
            </a:extLst>
          </p:cNvPr>
          <p:cNvSpPr txBox="1"/>
          <p:nvPr/>
        </p:nvSpPr>
        <p:spPr>
          <a:xfrm>
            <a:off x="7392412" y="6588712"/>
            <a:ext cx="348172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0.8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30D73E-8420-CDAE-CF8F-A83EB4883662}"/>
              </a:ext>
            </a:extLst>
          </p:cNvPr>
          <p:cNvSpPr txBox="1"/>
          <p:nvPr/>
        </p:nvSpPr>
        <p:spPr>
          <a:xfrm>
            <a:off x="3839223" y="983604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4C79D8-E4D3-E747-BA0B-60B1B880583F}"/>
              </a:ext>
            </a:extLst>
          </p:cNvPr>
          <p:cNvSpPr txBox="1"/>
          <p:nvPr/>
        </p:nvSpPr>
        <p:spPr>
          <a:xfrm>
            <a:off x="9006736" y="713810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ermO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5BA9FD-3FA8-9C6C-17D3-DA1DF5488FCE}"/>
              </a:ext>
            </a:extLst>
          </p:cNvPr>
          <p:cNvSpPr txBox="1"/>
          <p:nvPr/>
        </p:nvSpPr>
        <p:spPr>
          <a:xfrm>
            <a:off x="7295309" y="-1981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ermX</a:t>
            </a:r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F600A0-B8A2-09CF-F274-DE8BAB5E7616}"/>
              </a:ext>
            </a:extLst>
          </p:cNvPr>
          <p:cNvSpPr txBox="1"/>
          <p:nvPr/>
        </p:nvSpPr>
        <p:spPr>
          <a:xfrm>
            <a:off x="5903430" y="5786408"/>
            <a:ext cx="48807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Ribosomal RNA small subunit methyltransferase 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A70450-A65D-5AB7-2C15-A2098DFE7F6B}"/>
              </a:ext>
            </a:extLst>
          </p:cNvPr>
          <p:cNvSpPr txBox="1"/>
          <p:nvPr/>
        </p:nvSpPr>
        <p:spPr>
          <a:xfrm>
            <a:off x="10190862" y="1327733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ermD</a:t>
            </a:r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4A6297BE-5F06-9E10-11C9-6C38F3CA4AE4}"/>
              </a:ext>
            </a:extLst>
          </p:cNvPr>
          <p:cNvSpPr/>
          <p:nvPr/>
        </p:nvSpPr>
        <p:spPr>
          <a:xfrm rot="16828573">
            <a:off x="9214465" y="1498783"/>
            <a:ext cx="519351" cy="3136117"/>
          </a:xfrm>
          <a:prstGeom prst="triangle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37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5792</TotalTime>
  <Words>310</Words>
  <Application>Microsoft Macintosh PowerPoint</Application>
  <PresentationFormat>Widescreen</PresentationFormat>
  <Paragraphs>114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ermB ROCker model summary</vt:lpstr>
      <vt:lpstr>Model 1</vt:lpstr>
      <vt:lpstr>PowerPoint Presentation</vt:lpstr>
      <vt:lpstr>PowerPoint Presentation</vt:lpstr>
      <vt:lpstr>Model 2</vt:lpstr>
      <vt:lpstr>PowerPoint Presentation</vt:lpstr>
      <vt:lpstr>PowerPoint Presentation</vt:lpstr>
      <vt:lpstr>Model 3</vt:lpstr>
      <vt:lpstr>PowerPoint Presentation</vt:lpstr>
      <vt:lpstr>PowerPoint Presentation</vt:lpstr>
      <vt:lpstr>Model 4</vt:lpstr>
      <vt:lpstr>PowerPoint Presentation</vt:lpstr>
      <vt:lpstr>PowerPoint Presentation</vt:lpstr>
      <vt:lpstr>Model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6</vt:lpstr>
      <vt:lpstr>PowerPoint Presentation</vt:lpstr>
      <vt:lpstr>PowerPoint Presentation</vt:lpstr>
      <vt:lpstr>Model 7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Conrad, Roth E</dc:creator>
  <cp:lastModifiedBy>Conrad, Roth E</cp:lastModifiedBy>
  <cp:revision>1</cp:revision>
  <dcterms:created xsi:type="dcterms:W3CDTF">2022-07-22T18:43:53Z</dcterms:created>
  <dcterms:modified xsi:type="dcterms:W3CDTF">2022-09-15T14:40:18Z</dcterms:modified>
</cp:coreProperties>
</file>

<file path=docProps/thumbnail.jpeg>
</file>